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  <p:sldMasterId id="2147483815" r:id="rId5"/>
    <p:sldMasterId id="2147483891" r:id="rId6"/>
    <p:sldMasterId id="2147483952" r:id="rId7"/>
    <p:sldMasterId id="2147483959" r:id="rId8"/>
  </p:sldMasterIdLst>
  <p:notesMasterIdLst>
    <p:notesMasterId r:id="rId16"/>
  </p:notesMasterIdLst>
  <p:handoutMasterIdLst>
    <p:handoutMasterId r:id="rId17"/>
  </p:handoutMasterIdLst>
  <p:sldIdLst>
    <p:sldId id="5881" r:id="rId9"/>
    <p:sldId id="5886" r:id="rId10"/>
    <p:sldId id="5876" r:id="rId11"/>
    <p:sldId id="5880" r:id="rId12"/>
    <p:sldId id="5887" r:id="rId13"/>
    <p:sldId id="5888" r:id="rId14"/>
    <p:sldId id="588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й Жандров" initials="АЖ" lastIdx="2" clrIdx="0"/>
  <p:cmAuthor id="2" name="office" initials="Rrr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FC4"/>
    <a:srgbClr val="99A4AB"/>
    <a:srgbClr val="F9F9FA"/>
    <a:srgbClr val="C2C8CD"/>
    <a:srgbClr val="ABC700"/>
    <a:srgbClr val="A5D8EB"/>
    <a:srgbClr val="2695D3"/>
    <a:srgbClr val="327EBD"/>
    <a:srgbClr val="1E9DDB"/>
    <a:srgbClr val="219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68" autoAdjust="0"/>
    <p:restoredTop sz="96395" autoAdjust="0"/>
  </p:normalViewPr>
  <p:slideViewPr>
    <p:cSldViewPr showGuides="1">
      <p:cViewPr>
        <p:scale>
          <a:sx n="121" d="100"/>
          <a:sy n="121" d="100"/>
        </p:scale>
        <p:origin x="-67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7542"/>
    </p:cViewPr>
  </p:sorterViewPr>
  <p:notesViewPr>
    <p:cSldViewPr>
      <p:cViewPr varScale="1">
        <p:scale>
          <a:sx n="170" d="100"/>
          <a:sy n="170" d="100"/>
        </p:scale>
        <p:origin x="5376" y="19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F3480E7-DCB1-9445-AFD2-7B13C25149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6F0D84-728E-5B4D-8D19-DAB7378199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E206C-933E-C54B-94CB-CF525CECCA65}" type="datetimeFigureOut">
              <a:t>08.05.2026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3420414-30B9-7743-ABA3-E5D05A9E4D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E7B456-8CEB-0F4F-AE92-4F697F9922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8C08B-0376-9840-84A6-B0D56A15041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4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9F9D-86CE-4BF5-BEFC-0063BC819220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5FA15-4E1C-487D-9F1E-D5A3ED225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5FA15-4E1C-487D-9F1E-D5A3ED2250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90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>
              <a:solidFill>
                <a:srgbClr val="00579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5FA15-4E1C-487D-9F1E-D5A3ED2250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691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0ED58-F827-4B2C-A21C-5DBCB01FE27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45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4.emf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oleObject" Target="../embeddings/oleObject2.bin"/><Relationship Id="rId2" Type="http://schemas.openxmlformats.org/officeDocument/2006/relationships/tags" Target="../tags/tag14.xml"/><Relationship Id="rId16" Type="http://schemas.openxmlformats.org/officeDocument/2006/relationships/image" Target="../media/image7.jpeg"/><Relationship Id="rId1" Type="http://schemas.openxmlformats.org/officeDocument/2006/relationships/vmlDrawing" Target="../drawings/vmlDrawing2.vml"/><Relationship Id="rId6" Type="http://schemas.openxmlformats.org/officeDocument/2006/relationships/tags" Target="../tags/tag18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15" Type="http://schemas.openxmlformats.org/officeDocument/2006/relationships/image" Target="../media/image6.emf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sv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sv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4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3" name="Picture 3" descr="bcg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" y="540995"/>
            <a:ext cx="12187680" cy="63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91738" y="350803"/>
            <a:ext cx="993862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69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cs typeface="Arial" charset="0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485749" y="37267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77969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94521" y="508942"/>
            <a:ext cx="278922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69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cs typeface="Arial" charset="0"/>
              </a:rPr>
              <a:t>Last Modified 09.07.2013 9:44 Russian Standard Time</a:t>
            </a:r>
            <a:endParaRPr lang="ru-RU" sz="9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91839" y="669881"/>
            <a:ext cx="246862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69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cs typeface="Arial" charset="0"/>
              </a:rPr>
              <a:t>Printed 09.07.2013 8:46 Russian Standard Time</a:t>
            </a:r>
            <a:endParaRPr lang="ru-RU" sz="9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McK Disclaimer" hidden="1"/>
          <p:cNvSpPr>
            <a:spLocks noChangeArrowheads="1"/>
          </p:cNvSpPr>
          <p:nvPr/>
        </p:nvSpPr>
        <p:spPr bwMode="auto">
          <a:xfrm>
            <a:off x="3593865" y="6019398"/>
            <a:ext cx="696747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6971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000000"/>
                </a:solidFill>
                <a:cs typeface="Arial" charset="0"/>
              </a:rPr>
              <a:t>КОНФИДЕНЦИАЛЬНАЯ ИНФОРМАЦИЯ, СОБСТВЕННОСТЬ McKINSEY &amp; COMPANY</a:t>
            </a:r>
          </a:p>
          <a:p>
            <a:pPr defTabSz="6971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srgbClr val="000000"/>
                </a:solidFill>
                <a:cs typeface="Arial" charset="0"/>
              </a:rPr>
              <a:t>Любое использование этого документа без специального разрешения McKinsey &amp; Company строго запрещено</a:t>
            </a:r>
          </a:p>
        </p:txBody>
      </p:sp>
      <p:sp>
        <p:nvSpPr>
          <p:cNvPr id="12" name="TitleBottomPlaceholder" hidden="1"/>
          <p:cNvSpPr>
            <a:spLocks noChangeArrowheads="1"/>
          </p:cNvSpPr>
          <p:nvPr/>
        </p:nvSpPr>
        <p:spPr bwMode="auto">
          <a:xfrm>
            <a:off x="0" y="2283840"/>
            <a:ext cx="2984827" cy="4575780"/>
          </a:xfrm>
          <a:prstGeom prst="rect">
            <a:avLst/>
          </a:prstGeom>
          <a:solidFill>
            <a:srgbClr val="0065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225" tIns="39659" rIns="79225" bIns="39659" anchor="ctr"/>
          <a:lstStyle/>
          <a:p>
            <a:pPr defTabSz="779695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itleTopPlaceholder" hidden="1"/>
          <p:cNvSpPr>
            <a:spLocks noChangeArrowheads="1"/>
          </p:cNvSpPr>
          <p:nvPr/>
        </p:nvSpPr>
        <p:spPr bwMode="auto">
          <a:xfrm>
            <a:off x="0" y="29"/>
            <a:ext cx="2984827" cy="2283840"/>
          </a:xfrm>
          <a:prstGeom prst="rect">
            <a:avLst/>
          </a:prstGeom>
          <a:solidFill>
            <a:srgbClr val="91A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225" tIns="39659" rIns="79225" bIns="39659" anchor="ctr"/>
          <a:lstStyle/>
          <a:p>
            <a:pPr defTabSz="779695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24" y="26"/>
            <a:ext cx="1218768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225" tIns="39659" rIns="79225" bIns="39659" anchor="ctr"/>
          <a:lstStyle/>
          <a:p>
            <a:pPr defTabSz="779695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0109" y="6576972"/>
            <a:ext cx="2226740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9"/>
            </p:custDataLst>
          </p:nvPr>
        </p:nvSpPr>
        <p:spPr>
          <a:xfrm>
            <a:off x="1103678" y="5135377"/>
            <a:ext cx="7781713" cy="44627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9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pic>
        <p:nvPicPr>
          <p:cNvPr id="25602" name="Picture 2" descr="Russian_Steel_Rus_CMYK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6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558" y="1650795"/>
            <a:ext cx="3509655" cy="115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McK Date" hidden="1"/>
          <p:cNvSpPr txBox="1">
            <a:spLocks noChangeArrowheads="1"/>
          </p:cNvSpPr>
          <p:nvPr userDrawn="1"/>
        </p:nvSpPr>
        <p:spPr bwMode="auto">
          <a:xfrm>
            <a:off x="1103678" y="5927295"/>
            <a:ext cx="7781713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69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FFFFFF"/>
                </a:solidFill>
                <a:cs typeface="Arial" charset="0"/>
              </a:rPr>
              <a:t>Дата</a:t>
            </a:r>
          </a:p>
        </p:txBody>
      </p:sp>
      <p:sp>
        <p:nvSpPr>
          <p:cNvPr id="17" name="McK Document type" hidden="1"/>
          <p:cNvSpPr txBox="1">
            <a:spLocks noChangeArrowheads="1"/>
          </p:cNvSpPr>
          <p:nvPr userDrawn="1"/>
        </p:nvSpPr>
        <p:spPr bwMode="auto">
          <a:xfrm>
            <a:off x="1103678" y="5668619"/>
            <a:ext cx="7781713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69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FFFFFF"/>
                </a:solidFill>
                <a:cs typeface="Arial" charset="0"/>
              </a:rPr>
              <a:t>Тип документа</a:t>
            </a:r>
          </a:p>
        </p:txBody>
      </p:sp>
    </p:spTree>
    <p:extLst>
      <p:ext uri="{BB962C8B-B14F-4D97-AF65-F5344CB8AC3E}">
        <p14:creationId xmlns:p14="http://schemas.microsoft.com/office/powerpoint/2010/main" val="341813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1340" y="1262903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1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4070" y="1262903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799" y="1262903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3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5504" y="1262903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4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1340" y="3928409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5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24070" y="3928409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7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86799" y="3928409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8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55504" y="3928409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33912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ини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26556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иагональный паттер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xmlns="" id="{4CE0A532-2796-40D5-A00D-592B82F1A2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1219047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69D422-068F-4038-B61F-055EE178B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1198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7970F0F-9898-478D-AD56-9AC5CB8561B9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xmlns="" id="{1C442878-F4C2-4530-A4A9-D1022633EE6F}"/>
              </a:ext>
            </a:extLst>
          </p:cNvPr>
          <p:cNvSpPr/>
          <p:nvPr userDrawn="1"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xmlns="" id="{1080C500-E1F3-41A1-859D-E9BB186C608F}"/>
              </a:ext>
            </a:extLst>
          </p:cNvPr>
          <p:cNvSpPr/>
          <p:nvPr userDrawn="1"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xmlns="" id="{74A4B6E7-2238-4377-9F71-463F621D9F03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xmlns="" id="{9969CFF9-EA23-4816-A325-913254C85A5D}"/>
              </a:ext>
            </a:extLst>
          </p:cNvPr>
          <p:cNvSpPr/>
          <p:nvPr userDrawn="1"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EBBD11E5-3800-4C06-8C9D-FA6A9A56A45A}"/>
              </a:ext>
            </a:extLst>
          </p:cNvPr>
          <p:cNvSpPr/>
          <p:nvPr userDrawn="1"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xmlns="" id="{91B0E24D-062D-4366-B715-F55EF2FBDB9D}"/>
              </a:ext>
            </a:extLst>
          </p:cNvPr>
          <p:cNvSpPr/>
          <p:nvPr userDrawn="1"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37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xmlns="" id="{4DEEB83B-D4A1-493A-AD6A-B5158CBDE89D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BF3FCD6D-06D6-4940-8A8A-C0D3C72A5930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2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79A41FE2-A269-46F7-AAA1-4D87796A51CA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2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xmlns="" id="{1AA19B25-CED2-4730-B85C-BE30DD0760C3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xmlns="" id="{EA90A305-B0ED-471E-AC84-D59C48E4B839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25" name="Полилиния: фигура 124">
            <a:extLst>
              <a:ext uri="{FF2B5EF4-FFF2-40B4-BE49-F238E27FC236}">
                <a16:creationId xmlns:a16="http://schemas.microsoft.com/office/drawing/2014/main" xmlns="" id="{091B8521-7793-4693-B444-4C03B3B4A9CD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31" name="Рисунок 10">
            <a:extLst>
              <a:ext uri="{FF2B5EF4-FFF2-40B4-BE49-F238E27FC236}">
                <a16:creationId xmlns:a16="http://schemas.microsoft.com/office/drawing/2014/main" xmlns="" id="{B6AA3FB8-AFE3-4F22-A75F-31D9DBFF8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56E33414-3B4A-42F9-9B3C-DC451B0A6762}"/>
              </a:ext>
            </a:extLst>
          </p:cNvPr>
          <p:cNvSpPr/>
          <p:nvPr userDrawn="1"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B4FC9AAA-6983-40E1-A475-3B67DA42177C}"/>
              </a:ext>
            </a:extLst>
          </p:cNvPr>
          <p:cNvSpPr/>
          <p:nvPr userDrawn="1"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632D4F25-C6AD-432D-AEB6-379EFBD56188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xmlns="" id="{407EC5EB-720E-47A1-B61E-BDFA7C3B75FC}"/>
              </a:ext>
            </a:extLst>
          </p:cNvPr>
          <p:cNvSpPr/>
          <p:nvPr userDrawn="1"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320DD75F-9BF3-476D-9821-1A79F44BECA8}"/>
              </a:ext>
            </a:extLst>
          </p:cNvPr>
          <p:cNvSpPr/>
          <p:nvPr userDrawn="1"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20C824DA-F291-422D-9366-93A6585C320C}"/>
              </a:ext>
            </a:extLst>
          </p:cNvPr>
          <p:cNvSpPr/>
          <p:nvPr userDrawn="1"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7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xmlns="" id="{6E0E70B7-4A38-42E0-AA9A-7098AC8DF199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5D956954-4237-437C-8DC3-280112C09B24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xmlns="" id="{18F566F9-B90C-4C7D-94B8-6016F910CE49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CE9684D8-C8C8-440B-AE23-521514648E15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86F22C39-B163-4D69-8B0B-7C123B02F50B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76AF4B09-CAEC-4319-8D55-A1EACFF9E0B9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28" name="Текст 39">
            <a:extLst>
              <a:ext uri="{FF2B5EF4-FFF2-40B4-BE49-F238E27FC236}">
                <a16:creationId xmlns:a16="http://schemas.microsoft.com/office/drawing/2014/main" xmlns="" id="{4177F1F4-2CA1-4AF9-87CA-005A9747E0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629" y="4257092"/>
            <a:ext cx="6176427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72115842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едлитель с диагональным паттерн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>
            <a:extLst>
              <a:ext uri="{FF2B5EF4-FFF2-40B4-BE49-F238E27FC236}">
                <a16:creationId xmlns:a16="http://schemas.microsoft.com/office/drawing/2014/main" xmlns="" id="{AA4AF783-430B-4C8F-8FCF-932803F467F5}"/>
              </a:ext>
            </a:extLst>
          </p:cNvPr>
          <p:cNvSpPr/>
          <p:nvPr/>
        </p:nvSpPr>
        <p:spPr>
          <a:xfrm>
            <a:off x="354860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FEEDDF4E-FD57-41B2-B225-953B6EA027D1}"/>
              </a:ext>
            </a:extLst>
          </p:cNvPr>
          <p:cNvSpPr/>
          <p:nvPr/>
        </p:nvSpPr>
        <p:spPr>
          <a:xfrm>
            <a:off x="594126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15FF8BE3-CB84-49EC-B277-FD4E2EEE5729}"/>
              </a:ext>
            </a:extLst>
          </p:cNvPr>
          <p:cNvSpPr/>
          <p:nvPr/>
        </p:nvSpPr>
        <p:spPr>
          <a:xfrm>
            <a:off x="8333928" y="0"/>
            <a:ext cx="3858073" cy="3434914"/>
          </a:xfrm>
          <a:custGeom>
            <a:avLst/>
            <a:gdLst>
              <a:gd name="connsiteX0" fmla="*/ 3304216 w 3858073"/>
              <a:gd name="connsiteY0" fmla="*/ 0 h 3434914"/>
              <a:gd name="connsiteX1" fmla="*/ 3858073 w 3858073"/>
              <a:gd name="connsiteY1" fmla="*/ 0 h 3434914"/>
              <a:gd name="connsiteX2" fmla="*/ 3858073 w 3858073"/>
              <a:gd name="connsiteY2" fmla="*/ 668275 h 3434914"/>
              <a:gd name="connsiteX3" fmla="*/ 1196704 w 3858073"/>
              <a:gd name="connsiteY3" fmla="*/ 3434914 h 3434914"/>
              <a:gd name="connsiteX4" fmla="*/ 0 w 3858073"/>
              <a:gd name="connsiteY4" fmla="*/ 3434914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8073" h="3434914">
                <a:moveTo>
                  <a:pt x="3304216" y="0"/>
                </a:moveTo>
                <a:lnTo>
                  <a:pt x="3858073" y="0"/>
                </a:lnTo>
                <a:lnTo>
                  <a:pt x="3858073" y="668275"/>
                </a:lnTo>
                <a:lnTo>
                  <a:pt x="1196704" y="3434914"/>
                </a:lnTo>
                <a:lnTo>
                  <a:pt x="0" y="3434914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BC1BD6F0-FD89-4582-B4EC-82A01A1E99D9}"/>
              </a:ext>
            </a:extLst>
          </p:cNvPr>
          <p:cNvSpPr/>
          <p:nvPr/>
        </p:nvSpPr>
        <p:spPr>
          <a:xfrm>
            <a:off x="10726588" y="1911538"/>
            <a:ext cx="1465413" cy="1523377"/>
          </a:xfrm>
          <a:custGeom>
            <a:avLst/>
            <a:gdLst>
              <a:gd name="connsiteX0" fmla="*/ 1465413 w 1465413"/>
              <a:gd name="connsiteY0" fmla="*/ 0 h 1523377"/>
              <a:gd name="connsiteX1" fmla="*/ 1465413 w 1465413"/>
              <a:gd name="connsiteY1" fmla="*/ 1244039 h 1523377"/>
              <a:gd name="connsiteX2" fmla="*/ 1196704 w 1465413"/>
              <a:gd name="connsiteY2" fmla="*/ 1523377 h 1523377"/>
              <a:gd name="connsiteX3" fmla="*/ 0 w 1465413"/>
              <a:gd name="connsiteY3" fmla="*/ 1523377 h 152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5413" h="1523377">
                <a:moveTo>
                  <a:pt x="1465413" y="0"/>
                </a:moveTo>
                <a:lnTo>
                  <a:pt x="1465413" y="1244039"/>
                </a:lnTo>
                <a:lnTo>
                  <a:pt x="1196704" y="1523377"/>
                </a:lnTo>
                <a:lnTo>
                  <a:pt x="0" y="1523377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F49C9FF9-DE43-4D1D-95D0-0E28AF19877B}"/>
              </a:ext>
            </a:extLst>
          </p:cNvPr>
          <p:cNvSpPr/>
          <p:nvPr/>
        </p:nvSpPr>
        <p:spPr>
          <a:xfrm>
            <a:off x="1450951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xmlns="" id="{F425DAFD-1B29-415B-9704-2E332FB65534}"/>
              </a:ext>
            </a:extLst>
          </p:cNvPr>
          <p:cNvSpPr/>
          <p:nvPr/>
        </p:nvSpPr>
        <p:spPr>
          <a:xfrm>
            <a:off x="3843613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араллелограмм 12">
            <a:extLst>
              <a:ext uri="{FF2B5EF4-FFF2-40B4-BE49-F238E27FC236}">
                <a16:creationId xmlns:a16="http://schemas.microsoft.com/office/drawing/2014/main" xmlns="" id="{998314EC-5479-4B3A-B38D-053EE212E841}"/>
              </a:ext>
            </a:extLst>
          </p:cNvPr>
          <p:cNvSpPr/>
          <p:nvPr/>
        </p:nvSpPr>
        <p:spPr>
          <a:xfrm>
            <a:off x="6236274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xmlns="" id="{6214A511-888A-4563-85FF-ACEA85EBFFDB}"/>
              </a:ext>
            </a:extLst>
          </p:cNvPr>
          <p:cNvSpPr/>
          <p:nvPr/>
        </p:nvSpPr>
        <p:spPr>
          <a:xfrm>
            <a:off x="8628932" y="3423086"/>
            <a:ext cx="3563069" cy="3434914"/>
          </a:xfrm>
          <a:custGeom>
            <a:avLst/>
            <a:gdLst>
              <a:gd name="connsiteX0" fmla="*/ 3304216 w 3563069"/>
              <a:gd name="connsiteY0" fmla="*/ 0 h 3434914"/>
              <a:gd name="connsiteX1" fmla="*/ 3563069 w 3563069"/>
              <a:gd name="connsiteY1" fmla="*/ 0 h 3434914"/>
              <a:gd name="connsiteX2" fmla="*/ 3563069 w 3563069"/>
              <a:gd name="connsiteY2" fmla="*/ 974948 h 3434914"/>
              <a:gd name="connsiteX3" fmla="*/ 1196704 w 3563069"/>
              <a:gd name="connsiteY3" fmla="*/ 3434914 h 3434914"/>
              <a:gd name="connsiteX4" fmla="*/ 0 w 3563069"/>
              <a:gd name="connsiteY4" fmla="*/ 3434914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3069" h="3434914">
                <a:moveTo>
                  <a:pt x="3304216" y="0"/>
                </a:moveTo>
                <a:lnTo>
                  <a:pt x="3563069" y="0"/>
                </a:lnTo>
                <a:lnTo>
                  <a:pt x="3563069" y="974948"/>
                </a:lnTo>
                <a:lnTo>
                  <a:pt x="1196704" y="3434914"/>
                </a:lnTo>
                <a:lnTo>
                  <a:pt x="0" y="3434914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Параллелограмм 14">
            <a:extLst>
              <a:ext uri="{FF2B5EF4-FFF2-40B4-BE49-F238E27FC236}">
                <a16:creationId xmlns:a16="http://schemas.microsoft.com/office/drawing/2014/main" xmlns="" id="{31F734ED-68BC-42E0-8B68-128A5E70D998}"/>
              </a:ext>
            </a:extLst>
          </p:cNvPr>
          <p:cNvSpPr/>
          <p:nvPr/>
        </p:nvSpPr>
        <p:spPr>
          <a:xfrm>
            <a:off x="116302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xmlns="" id="{9725B0E4-7EE0-4DAD-9228-52E5FF35C598}"/>
              </a:ext>
            </a:extLst>
          </p:cNvPr>
          <p:cNvSpPr/>
          <p:nvPr/>
        </p:nvSpPr>
        <p:spPr>
          <a:xfrm>
            <a:off x="0" y="3423086"/>
            <a:ext cx="3566290" cy="3434914"/>
          </a:xfrm>
          <a:custGeom>
            <a:avLst/>
            <a:gdLst>
              <a:gd name="connsiteX0" fmla="*/ 2369586 w 3566290"/>
              <a:gd name="connsiteY0" fmla="*/ 0 h 3434914"/>
              <a:gd name="connsiteX1" fmla="*/ 3566290 w 3566290"/>
              <a:gd name="connsiteY1" fmla="*/ 0 h 3434914"/>
              <a:gd name="connsiteX2" fmla="*/ 262074 w 3566290"/>
              <a:gd name="connsiteY2" fmla="*/ 3434914 h 3434914"/>
              <a:gd name="connsiteX3" fmla="*/ 0 w 3566290"/>
              <a:gd name="connsiteY3" fmla="*/ 3434914 h 3434914"/>
              <a:gd name="connsiteX4" fmla="*/ 0 w 3566290"/>
              <a:gd name="connsiteY4" fmla="*/ 2463315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6290" h="3434914">
                <a:moveTo>
                  <a:pt x="2369586" y="0"/>
                </a:moveTo>
                <a:lnTo>
                  <a:pt x="3566290" y="0"/>
                </a:lnTo>
                <a:lnTo>
                  <a:pt x="262074" y="3434914"/>
                </a:lnTo>
                <a:lnTo>
                  <a:pt x="0" y="3434914"/>
                </a:lnTo>
                <a:lnTo>
                  <a:pt x="0" y="2463315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06D2A420-D43F-40FC-9401-D5154F54DB05}"/>
              </a:ext>
            </a:extLst>
          </p:cNvPr>
          <p:cNvSpPr/>
          <p:nvPr/>
        </p:nvSpPr>
        <p:spPr>
          <a:xfrm>
            <a:off x="1" y="0"/>
            <a:ext cx="3453117" cy="3434914"/>
          </a:xfrm>
          <a:custGeom>
            <a:avLst/>
            <a:gdLst>
              <a:gd name="connsiteX0" fmla="*/ 2256413 w 3453117"/>
              <a:gd name="connsiteY0" fmla="*/ 0 h 3434914"/>
              <a:gd name="connsiteX1" fmla="*/ 3453117 w 3453117"/>
              <a:gd name="connsiteY1" fmla="*/ 0 h 3434914"/>
              <a:gd name="connsiteX2" fmla="*/ 148901 w 3453117"/>
              <a:gd name="connsiteY2" fmla="*/ 3434914 h 3434914"/>
              <a:gd name="connsiteX3" fmla="*/ 0 w 3453117"/>
              <a:gd name="connsiteY3" fmla="*/ 3434914 h 3434914"/>
              <a:gd name="connsiteX4" fmla="*/ 0 w 3453117"/>
              <a:gd name="connsiteY4" fmla="*/ 2345665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3117" h="3434914">
                <a:moveTo>
                  <a:pt x="2256413" y="0"/>
                </a:moveTo>
                <a:lnTo>
                  <a:pt x="3453117" y="0"/>
                </a:lnTo>
                <a:lnTo>
                  <a:pt x="148901" y="3434914"/>
                </a:lnTo>
                <a:lnTo>
                  <a:pt x="0" y="3434914"/>
                </a:lnTo>
                <a:lnTo>
                  <a:pt x="0" y="2345665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xmlns="" id="{C2D606E4-CD58-4A76-ADB5-52BB86319F80}"/>
              </a:ext>
            </a:extLst>
          </p:cNvPr>
          <p:cNvSpPr/>
          <p:nvPr/>
        </p:nvSpPr>
        <p:spPr>
          <a:xfrm>
            <a:off x="1" y="3423087"/>
            <a:ext cx="1355463" cy="1409079"/>
          </a:xfrm>
          <a:custGeom>
            <a:avLst/>
            <a:gdLst>
              <a:gd name="connsiteX0" fmla="*/ 158759 w 1355463"/>
              <a:gd name="connsiteY0" fmla="*/ 0 h 1409079"/>
              <a:gd name="connsiteX1" fmla="*/ 1355463 w 1355463"/>
              <a:gd name="connsiteY1" fmla="*/ 0 h 1409079"/>
              <a:gd name="connsiteX2" fmla="*/ 0 w 1355463"/>
              <a:gd name="connsiteY2" fmla="*/ 1409079 h 1409079"/>
              <a:gd name="connsiteX3" fmla="*/ 0 w 1355463"/>
              <a:gd name="connsiteY3" fmla="*/ 165039 h 140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463" h="1409079">
                <a:moveTo>
                  <a:pt x="158759" y="0"/>
                </a:moveTo>
                <a:lnTo>
                  <a:pt x="1355463" y="0"/>
                </a:lnTo>
                <a:lnTo>
                  <a:pt x="0" y="1409079"/>
                </a:lnTo>
                <a:lnTo>
                  <a:pt x="0" y="165039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33BE75-A31E-402E-93D1-FF823C1D9D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40" name="Текст 39">
            <a:extLst>
              <a:ext uri="{FF2B5EF4-FFF2-40B4-BE49-F238E27FC236}">
                <a16:creationId xmlns:a16="http://schemas.microsoft.com/office/drawing/2014/main" xmlns="" id="{8F572E13-DCA4-42FB-8A87-2C3147194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8" y="302719"/>
            <a:ext cx="9272771" cy="135421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47129495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едлитель с круговым паттерн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BFF2F70-EEE1-4E97-8FB6-5F7221F40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Текст 39">
            <a:extLst>
              <a:ext uri="{FF2B5EF4-FFF2-40B4-BE49-F238E27FC236}">
                <a16:creationId xmlns:a16="http://schemas.microsoft.com/office/drawing/2014/main" xmlns="" id="{8F572E13-DCA4-42FB-8A87-2C3147194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8" y="302719"/>
            <a:ext cx="9272771" cy="135421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33BE75-A31E-402E-93D1-FF823C1D9D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132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95900" y="1089024"/>
            <a:ext cx="658811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0424596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120" y="1089024"/>
            <a:ext cx="460789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6517697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фото люд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4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7315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5" name="Рисунок 13">
            <a:extLst>
              <a:ext uri="{FF2B5EF4-FFF2-40B4-BE49-F238E27FC236}">
                <a16:creationId xmlns:a16="http://schemas.microsoft.com/office/drawing/2014/main" xmlns="" id="{6C2AC61C-9155-4028-9355-CBD9F23FE7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7315" y="336730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6" name="Рисунок 13">
            <a:extLst>
              <a:ext uri="{FF2B5EF4-FFF2-40B4-BE49-F238E27FC236}">
                <a16:creationId xmlns:a16="http://schemas.microsoft.com/office/drawing/2014/main" xmlns="" id="{B6110899-C7C2-42CA-A239-960D1209AB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7315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7" name="Рисунок 13">
            <a:extLst>
              <a:ext uri="{FF2B5EF4-FFF2-40B4-BE49-F238E27FC236}">
                <a16:creationId xmlns:a16="http://schemas.microsoft.com/office/drawing/2014/main" xmlns="" id="{844FBDB0-EFD0-4412-895B-27E429D2D7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00846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8" name="Рисунок 13">
            <a:extLst>
              <a:ext uri="{FF2B5EF4-FFF2-40B4-BE49-F238E27FC236}">
                <a16:creationId xmlns:a16="http://schemas.microsoft.com/office/drawing/2014/main" xmlns="" id="{35B74EFC-C54B-498B-B91A-1B65939C84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88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9" name="Рисунок 13">
            <a:extLst>
              <a:ext uri="{FF2B5EF4-FFF2-40B4-BE49-F238E27FC236}">
                <a16:creationId xmlns:a16="http://schemas.microsoft.com/office/drawing/2014/main" xmlns="" id="{C97F030B-7237-4B1E-AC59-451930CFC3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0846" y="336730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0" name="Рисунок 13">
            <a:extLst>
              <a:ext uri="{FF2B5EF4-FFF2-40B4-BE49-F238E27FC236}">
                <a16:creationId xmlns:a16="http://schemas.microsoft.com/office/drawing/2014/main" xmlns="" id="{9AE7D753-D524-4E9F-B522-7389A8E773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9188" y="336037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1" name="Рисунок 13">
            <a:extLst>
              <a:ext uri="{FF2B5EF4-FFF2-40B4-BE49-F238E27FC236}">
                <a16:creationId xmlns:a16="http://schemas.microsoft.com/office/drawing/2014/main" xmlns="" id="{0DB976B9-B6F2-4400-A08E-0524A79AD7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0846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2" name="Рисунок 13">
            <a:extLst>
              <a:ext uri="{FF2B5EF4-FFF2-40B4-BE49-F238E27FC236}">
                <a16:creationId xmlns:a16="http://schemas.microsoft.com/office/drawing/2014/main" xmlns="" id="{3A1C151D-DFF9-4DBF-9292-AEF08CD0A5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39188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1" name="Slide Number Placeholder 7">
            <a:extLst>
              <a:ext uri="{FF2B5EF4-FFF2-40B4-BE49-F238E27FC236}">
                <a16:creationId xmlns:a16="http://schemas.microsoft.com/office/drawing/2014/main" xmlns="" id="{E0865DC9-48E3-4E85-A2FB-8283BE80B9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2" name="Текст 3">
            <a:extLst>
              <a:ext uri="{FF2B5EF4-FFF2-40B4-BE49-F238E27FC236}">
                <a16:creationId xmlns:a16="http://schemas.microsoft.com/office/drawing/2014/main" xmlns="" id="{7CC3F587-9F30-4C41-8421-8E9EACA2F7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14394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фото люд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D52B4510-A1CC-42EE-B09C-0759EE3ECF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04865" y="1489325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8553449B-AA81-4002-BFC2-849CE63886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04865" y="332059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xmlns="" id="{249A119C-6FEE-4BEB-A43E-6DD39C2366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04865" y="5203844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59234B06-0350-4A5C-B591-A68B7C9C03E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5976" y="1489325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xmlns="" id="{419C62D1-466E-4A75-A20F-F4281A82C61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45976" y="332059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xmlns="" id="{84FF0057-290A-4001-9DD8-3012BAD9E07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5976" y="5203844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7" name="Slide Number Placeholder 7">
            <a:extLst>
              <a:ext uri="{FF2B5EF4-FFF2-40B4-BE49-F238E27FC236}">
                <a16:creationId xmlns:a16="http://schemas.microsoft.com/office/drawing/2014/main" xmlns="" id="{B2902128-9BCC-463B-9EC6-D11C8BCFAD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xmlns="" id="{95493472-4877-442E-ACD9-C851529CA6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97441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 фото с людь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Рисунок 13">
            <a:extLst>
              <a:ext uri="{FF2B5EF4-FFF2-40B4-BE49-F238E27FC236}">
                <a16:creationId xmlns:a16="http://schemas.microsoft.com/office/drawing/2014/main" xmlns="" id="{68A87041-9869-4786-8837-88AFBFE952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47800" y="140318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554642B5-45F3-4C67-B814-B20780BA40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01842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F0A5985A-4AE2-443D-B641-1D6516AE92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89905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xmlns="" id="{9B56A0C1-38C8-44E6-94E8-8F151EF4536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77968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A3115D26-324B-4C69-B519-1D0A28339B3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566032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xmlns="" id="{B98B5B00-C06A-487C-8747-9B39092F38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9BCA3E88-282F-4D10-8D5F-78D89E8EB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697086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5365" y="4783046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3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06141" y="4783046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4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62895" y="4783046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9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938" y="1266453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25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06141" y="1262904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6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2895" y="1262904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7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3671" y="1262904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8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5365" y="3025963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06141" y="3025963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0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2895" y="3025963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1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3671" y="3025963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0050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овая схем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4A61B867-AAAA-4DAF-8D60-936029F21D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91959" y="1956787"/>
            <a:ext cx="3642366" cy="3642366"/>
          </a:xfrm>
          <a:custGeom>
            <a:avLst/>
            <a:gdLst>
              <a:gd name="connsiteX0" fmla="*/ 858950 w 1717900"/>
              <a:gd name="connsiteY0" fmla="*/ 0 h 1717900"/>
              <a:gd name="connsiteX1" fmla="*/ 1717900 w 1717900"/>
              <a:gd name="connsiteY1" fmla="*/ 858950 h 1717900"/>
              <a:gd name="connsiteX2" fmla="*/ 858950 w 1717900"/>
              <a:gd name="connsiteY2" fmla="*/ 1717900 h 1717900"/>
              <a:gd name="connsiteX3" fmla="*/ 0 w 1717900"/>
              <a:gd name="connsiteY3" fmla="*/ 858950 h 1717900"/>
              <a:gd name="connsiteX4" fmla="*/ 858950 w 1717900"/>
              <a:gd name="connsiteY4" fmla="*/ 0 h 17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900" h="1717900">
                <a:moveTo>
                  <a:pt x="858950" y="0"/>
                </a:moveTo>
                <a:cubicBezTo>
                  <a:pt x="1333335" y="0"/>
                  <a:pt x="1717900" y="384565"/>
                  <a:pt x="1717900" y="858950"/>
                </a:cubicBezTo>
                <a:cubicBezTo>
                  <a:pt x="1717900" y="1333335"/>
                  <a:pt x="1333335" y="1717900"/>
                  <a:pt x="858950" y="1717900"/>
                </a:cubicBezTo>
                <a:cubicBezTo>
                  <a:pt x="384565" y="1717900"/>
                  <a:pt x="0" y="1333335"/>
                  <a:pt x="0" y="858950"/>
                </a:cubicBezTo>
                <a:cubicBezTo>
                  <a:pt x="0" y="384565"/>
                  <a:pt x="384565" y="0"/>
                  <a:pt x="8589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3425B92F-5C4B-4673-A604-90D9AD5F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xmlns="" id="{76BFD2CC-25DB-4092-A11F-B9D50400E2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94288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663EF5-10C4-49EC-88C8-16AF90F8EC81}"/>
              </a:ext>
            </a:extLst>
          </p:cNvPr>
          <p:cNvSpPr/>
          <p:nvPr userDrawn="1"/>
        </p:nvSpPr>
        <p:spPr>
          <a:xfrm>
            <a:off x="5601505" y="1088740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300F2668-2E4C-4F9B-BCF1-84DE6D299F50}"/>
              </a:ext>
            </a:extLst>
          </p:cNvPr>
          <p:cNvSpPr/>
          <p:nvPr userDrawn="1"/>
        </p:nvSpPr>
        <p:spPr>
          <a:xfrm>
            <a:off x="5601505" y="2416696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5E3DF761-2573-49E8-8067-06735714517B}"/>
              </a:ext>
            </a:extLst>
          </p:cNvPr>
          <p:cNvSpPr/>
          <p:nvPr userDrawn="1"/>
        </p:nvSpPr>
        <p:spPr>
          <a:xfrm>
            <a:off x="5601505" y="3744652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FCBBC2A5-6ADE-4FC4-B775-F0A0B1CA0AEF}"/>
              </a:ext>
            </a:extLst>
          </p:cNvPr>
          <p:cNvSpPr/>
          <p:nvPr userDrawn="1"/>
        </p:nvSpPr>
        <p:spPr>
          <a:xfrm>
            <a:off x="5593493" y="5072608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Рисунок 13">
            <a:extLst>
              <a:ext uri="{FF2B5EF4-FFF2-40B4-BE49-F238E27FC236}">
                <a16:creationId xmlns:a16="http://schemas.microsoft.com/office/drawing/2014/main" xmlns="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7988" y="1088740"/>
            <a:ext cx="3379762" cy="25729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D3D3A01-8AB9-41F1-893E-30590EE88E8E}"/>
              </a:ext>
            </a:extLst>
          </p:cNvPr>
          <p:cNvGrpSpPr/>
          <p:nvPr userDrawn="1"/>
        </p:nvGrpSpPr>
        <p:grpSpPr>
          <a:xfrm>
            <a:off x="407987" y="3559577"/>
            <a:ext cx="3389729" cy="2690231"/>
            <a:chOff x="5274143" y="3725742"/>
            <a:chExt cx="2592022" cy="2078450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898D947E-A2C1-49A9-854C-1C75F146DC0B}"/>
                </a:ext>
              </a:extLst>
            </p:cNvPr>
            <p:cNvSpPr/>
            <p:nvPr/>
          </p:nvSpPr>
          <p:spPr>
            <a:xfrm>
              <a:off x="5274143" y="3725742"/>
              <a:ext cx="2590996" cy="207845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5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D1E25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B034E5A1-769F-4F2B-9979-8A9648E1C5A7}"/>
                </a:ext>
              </a:extLst>
            </p:cNvPr>
            <p:cNvSpPr/>
            <p:nvPr/>
          </p:nvSpPr>
          <p:spPr>
            <a:xfrm>
              <a:off x="5275168" y="3725742"/>
              <a:ext cx="2590997" cy="2078449"/>
            </a:xfrm>
            <a:custGeom>
              <a:avLst/>
              <a:gdLst>
                <a:gd name="connsiteX0" fmla="*/ 514838 w 2590997"/>
                <a:gd name="connsiteY0" fmla="*/ 0 h 2078449"/>
                <a:gd name="connsiteX1" fmla="*/ 2590997 w 2590997"/>
                <a:gd name="connsiteY1" fmla="*/ 0 h 2078449"/>
                <a:gd name="connsiteX2" fmla="*/ 2590997 w 2590997"/>
                <a:gd name="connsiteY2" fmla="*/ 1378846 h 2078449"/>
                <a:gd name="connsiteX3" fmla="*/ 2590996 w 2590997"/>
                <a:gd name="connsiteY3" fmla="*/ 1378847 h 2078449"/>
                <a:gd name="connsiteX4" fmla="*/ 1891394 w 2590997"/>
                <a:gd name="connsiteY4" fmla="*/ 2078449 h 2078449"/>
                <a:gd name="connsiteX5" fmla="*/ 1727331 w 2590997"/>
                <a:gd name="connsiteY5" fmla="*/ 2078449 h 2078449"/>
                <a:gd name="connsiteX6" fmla="*/ 1727331 w 2590997"/>
                <a:gd name="connsiteY6" fmla="*/ 515181 h 2078449"/>
                <a:gd name="connsiteX7" fmla="*/ 0 w 2590997"/>
                <a:gd name="connsiteY7" fmla="*/ 515181 h 2078449"/>
                <a:gd name="connsiteX8" fmla="*/ 514838 w 2590997"/>
                <a:gd name="connsiteY8" fmla="*/ 0 h 207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997" h="2078449">
                  <a:moveTo>
                    <a:pt x="514838" y="0"/>
                  </a:moveTo>
                  <a:lnTo>
                    <a:pt x="2590997" y="0"/>
                  </a:lnTo>
                  <a:lnTo>
                    <a:pt x="2590997" y="1378846"/>
                  </a:lnTo>
                  <a:lnTo>
                    <a:pt x="2590996" y="1378847"/>
                  </a:lnTo>
                  <a:lnTo>
                    <a:pt x="1891394" y="2078449"/>
                  </a:lnTo>
                  <a:lnTo>
                    <a:pt x="1727331" y="2078449"/>
                  </a:lnTo>
                  <a:lnTo>
                    <a:pt x="1727331" y="515181"/>
                  </a:lnTo>
                  <a:lnTo>
                    <a:pt x="0" y="515181"/>
                  </a:lnTo>
                  <a:lnTo>
                    <a:pt x="51483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F5A63A48-D396-477D-A1A2-FD35BC6E6800}"/>
                </a:ext>
              </a:extLst>
            </p:cNvPr>
            <p:cNvSpPr/>
            <p:nvPr/>
          </p:nvSpPr>
          <p:spPr>
            <a:xfrm>
              <a:off x="5274864" y="5104588"/>
              <a:ext cx="856350" cy="699603"/>
            </a:xfrm>
            <a:custGeom>
              <a:avLst/>
              <a:gdLst>
                <a:gd name="connsiteX0" fmla="*/ 0 w 856350"/>
                <a:gd name="connsiteY0" fmla="*/ 0 h 699603"/>
                <a:gd name="connsiteX1" fmla="*/ 856350 w 856350"/>
                <a:gd name="connsiteY1" fmla="*/ 0 h 699603"/>
                <a:gd name="connsiteX2" fmla="*/ 856350 w 856350"/>
                <a:gd name="connsiteY2" fmla="*/ 699603 h 699603"/>
                <a:gd name="connsiteX3" fmla="*/ 0 w 856350"/>
                <a:gd name="connsiteY3" fmla="*/ 699603 h 699603"/>
                <a:gd name="connsiteX4" fmla="*/ 0 w 856350"/>
                <a:gd name="connsiteY4" fmla="*/ 0 h 6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350" h="699603">
                  <a:moveTo>
                    <a:pt x="0" y="0"/>
                  </a:moveTo>
                  <a:lnTo>
                    <a:pt x="856350" y="0"/>
                  </a:lnTo>
                  <a:lnTo>
                    <a:pt x="856350" y="699603"/>
                  </a:lnTo>
                  <a:lnTo>
                    <a:pt x="0" y="69960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  <p:sp>
        <p:nvSpPr>
          <p:cNvPr id="48" name="Рисунок 13">
            <a:extLst>
              <a:ext uri="{FF2B5EF4-FFF2-40B4-BE49-F238E27FC236}">
                <a16:creationId xmlns:a16="http://schemas.microsoft.com/office/drawing/2014/main" xmlns="" id="{6D4E6D65-E1DC-4D39-A22B-4383C1AD796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20336" y="2416325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9" name="Рисунок 13">
            <a:extLst>
              <a:ext uri="{FF2B5EF4-FFF2-40B4-BE49-F238E27FC236}">
                <a16:creationId xmlns:a16="http://schemas.microsoft.com/office/drawing/2014/main" xmlns="" id="{7566EF06-F4EE-4A93-B797-4D949201E3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120336" y="1088740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0" name="Рисунок 13">
            <a:extLst>
              <a:ext uri="{FF2B5EF4-FFF2-40B4-BE49-F238E27FC236}">
                <a16:creationId xmlns:a16="http://schemas.microsoft.com/office/drawing/2014/main" xmlns="" id="{7106A8ED-F888-44BE-A61A-EA9C8336F0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12324" y="5071496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1" name="Рисунок 13">
            <a:extLst>
              <a:ext uri="{FF2B5EF4-FFF2-40B4-BE49-F238E27FC236}">
                <a16:creationId xmlns:a16="http://schemas.microsoft.com/office/drawing/2014/main" xmlns="" id="{A0E2E3C1-C927-466D-A514-0CF5BDD71A6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20336" y="3743910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xmlns="" id="{D575D0C9-6508-40C1-98BA-4B4ADE37A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xmlns="" id="{B9265922-E1C7-42C4-92A8-A04AF38F4E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22181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13">
            <a:extLst>
              <a:ext uri="{FF2B5EF4-FFF2-40B4-BE49-F238E27FC236}">
                <a16:creationId xmlns:a16="http://schemas.microsoft.com/office/drawing/2014/main" xmlns="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76197" y="1094536"/>
            <a:ext cx="3650976" cy="211844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D3D3A01-8AB9-41F1-893E-30590EE88E8E}"/>
              </a:ext>
            </a:extLst>
          </p:cNvPr>
          <p:cNvGrpSpPr/>
          <p:nvPr userDrawn="1"/>
        </p:nvGrpSpPr>
        <p:grpSpPr>
          <a:xfrm>
            <a:off x="407987" y="1094537"/>
            <a:ext cx="2669267" cy="2118442"/>
            <a:chOff x="5274143" y="3725742"/>
            <a:chExt cx="2592022" cy="2078450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898D947E-A2C1-49A9-854C-1C75F146DC0B}"/>
                </a:ext>
              </a:extLst>
            </p:cNvPr>
            <p:cNvSpPr/>
            <p:nvPr/>
          </p:nvSpPr>
          <p:spPr>
            <a:xfrm>
              <a:off x="5274143" y="3725742"/>
              <a:ext cx="2590996" cy="207845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5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D1E25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B034E5A1-769F-4F2B-9979-8A9648E1C5A7}"/>
                </a:ext>
              </a:extLst>
            </p:cNvPr>
            <p:cNvSpPr/>
            <p:nvPr/>
          </p:nvSpPr>
          <p:spPr>
            <a:xfrm>
              <a:off x="5275168" y="3725742"/>
              <a:ext cx="2590997" cy="2078449"/>
            </a:xfrm>
            <a:custGeom>
              <a:avLst/>
              <a:gdLst>
                <a:gd name="connsiteX0" fmla="*/ 514838 w 2590997"/>
                <a:gd name="connsiteY0" fmla="*/ 0 h 2078449"/>
                <a:gd name="connsiteX1" fmla="*/ 2590997 w 2590997"/>
                <a:gd name="connsiteY1" fmla="*/ 0 h 2078449"/>
                <a:gd name="connsiteX2" fmla="*/ 2590997 w 2590997"/>
                <a:gd name="connsiteY2" fmla="*/ 1378846 h 2078449"/>
                <a:gd name="connsiteX3" fmla="*/ 2590996 w 2590997"/>
                <a:gd name="connsiteY3" fmla="*/ 1378847 h 2078449"/>
                <a:gd name="connsiteX4" fmla="*/ 1891394 w 2590997"/>
                <a:gd name="connsiteY4" fmla="*/ 2078449 h 2078449"/>
                <a:gd name="connsiteX5" fmla="*/ 1727331 w 2590997"/>
                <a:gd name="connsiteY5" fmla="*/ 2078449 h 2078449"/>
                <a:gd name="connsiteX6" fmla="*/ 1727331 w 2590997"/>
                <a:gd name="connsiteY6" fmla="*/ 515181 h 2078449"/>
                <a:gd name="connsiteX7" fmla="*/ 0 w 2590997"/>
                <a:gd name="connsiteY7" fmla="*/ 515181 h 2078449"/>
                <a:gd name="connsiteX8" fmla="*/ 514838 w 2590997"/>
                <a:gd name="connsiteY8" fmla="*/ 0 h 207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997" h="2078449">
                  <a:moveTo>
                    <a:pt x="514838" y="0"/>
                  </a:moveTo>
                  <a:lnTo>
                    <a:pt x="2590997" y="0"/>
                  </a:lnTo>
                  <a:lnTo>
                    <a:pt x="2590997" y="1378846"/>
                  </a:lnTo>
                  <a:lnTo>
                    <a:pt x="2590996" y="1378847"/>
                  </a:lnTo>
                  <a:lnTo>
                    <a:pt x="1891394" y="2078449"/>
                  </a:lnTo>
                  <a:lnTo>
                    <a:pt x="1727331" y="2078449"/>
                  </a:lnTo>
                  <a:lnTo>
                    <a:pt x="1727331" y="515181"/>
                  </a:lnTo>
                  <a:lnTo>
                    <a:pt x="0" y="515181"/>
                  </a:lnTo>
                  <a:lnTo>
                    <a:pt x="51483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F5A63A48-D396-477D-A1A2-FD35BC6E6800}"/>
                </a:ext>
              </a:extLst>
            </p:cNvPr>
            <p:cNvSpPr/>
            <p:nvPr/>
          </p:nvSpPr>
          <p:spPr>
            <a:xfrm>
              <a:off x="5274864" y="5104588"/>
              <a:ext cx="856350" cy="699603"/>
            </a:xfrm>
            <a:custGeom>
              <a:avLst/>
              <a:gdLst>
                <a:gd name="connsiteX0" fmla="*/ 0 w 856350"/>
                <a:gd name="connsiteY0" fmla="*/ 0 h 699603"/>
                <a:gd name="connsiteX1" fmla="*/ 856350 w 856350"/>
                <a:gd name="connsiteY1" fmla="*/ 0 h 699603"/>
                <a:gd name="connsiteX2" fmla="*/ 856350 w 856350"/>
                <a:gd name="connsiteY2" fmla="*/ 699603 h 699603"/>
                <a:gd name="connsiteX3" fmla="*/ 0 w 856350"/>
                <a:gd name="connsiteY3" fmla="*/ 699603 h 699603"/>
                <a:gd name="connsiteX4" fmla="*/ 0 w 856350"/>
                <a:gd name="connsiteY4" fmla="*/ 0 h 6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350" h="699603">
                  <a:moveTo>
                    <a:pt x="0" y="0"/>
                  </a:moveTo>
                  <a:lnTo>
                    <a:pt x="856350" y="0"/>
                  </a:lnTo>
                  <a:lnTo>
                    <a:pt x="856350" y="699603"/>
                  </a:lnTo>
                  <a:lnTo>
                    <a:pt x="0" y="69960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663EF5-10C4-49EC-88C8-16AF90F8EC81}"/>
              </a:ext>
            </a:extLst>
          </p:cNvPr>
          <p:cNvSpPr/>
          <p:nvPr userDrawn="1"/>
        </p:nvSpPr>
        <p:spPr>
          <a:xfrm>
            <a:off x="407988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0AB26E0-BFEB-4CB9-866C-38ED55F1659D}"/>
              </a:ext>
            </a:extLst>
          </p:cNvPr>
          <p:cNvSpPr/>
          <p:nvPr userDrawn="1"/>
        </p:nvSpPr>
        <p:spPr>
          <a:xfrm>
            <a:off x="3309433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89767F2-69AD-4667-BD01-FD679E69D2E5}"/>
              </a:ext>
            </a:extLst>
          </p:cNvPr>
          <p:cNvSpPr/>
          <p:nvPr userDrawn="1"/>
        </p:nvSpPr>
        <p:spPr>
          <a:xfrm>
            <a:off x="6210878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AFB284E-8083-456D-A09D-9AD94EFB6B66}"/>
              </a:ext>
            </a:extLst>
          </p:cNvPr>
          <p:cNvSpPr/>
          <p:nvPr userDrawn="1"/>
        </p:nvSpPr>
        <p:spPr>
          <a:xfrm>
            <a:off x="9112323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Рисунок 13">
            <a:extLst>
              <a:ext uri="{FF2B5EF4-FFF2-40B4-BE49-F238E27FC236}">
                <a16:creationId xmlns:a16="http://schemas.microsoft.com/office/drawing/2014/main" xmlns="" id="{7566EF06-F4EE-4A93-B797-4D949201E3F2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07989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Рисунок 13">
            <a:extLst>
              <a:ext uri="{FF2B5EF4-FFF2-40B4-BE49-F238E27FC236}">
                <a16:creationId xmlns:a16="http://schemas.microsoft.com/office/drawing/2014/main" xmlns="" id="{089C0836-FFC4-4181-9B0B-4CBF759FA12B}"/>
              </a:ext>
            </a:extLst>
          </p:cNvPr>
          <p:cNvSpPr>
            <a:spLocks noGrp="1"/>
          </p:cNvSpPr>
          <p:nvPr userDrawn="1">
            <p:ph type="pic" sz="quarter" idx="31"/>
          </p:nvPr>
        </p:nvSpPr>
        <p:spPr>
          <a:xfrm>
            <a:off x="3309434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xmlns="" id="{7C34B081-7BFA-4FAA-A1B8-26D73B20EB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10879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4" name="Рисунок 13">
            <a:extLst>
              <a:ext uri="{FF2B5EF4-FFF2-40B4-BE49-F238E27FC236}">
                <a16:creationId xmlns:a16="http://schemas.microsoft.com/office/drawing/2014/main" xmlns="" id="{EABCF6EC-FCA7-4E6F-88B2-8F2EA1E9736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112323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xmlns="" id="{13057BA5-882A-4E38-BD39-E7A78D295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xmlns="" id="{74A28709-B960-483D-A48B-A5375DE00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60096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10C09BF6-5671-4D43-A581-F847DFF8D4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7105" y="1089026"/>
            <a:ext cx="1060888" cy="1060888"/>
          </a:xfrm>
          <a:custGeom>
            <a:avLst/>
            <a:gdLst>
              <a:gd name="connsiteX0" fmla="*/ 530444 w 1060888"/>
              <a:gd name="connsiteY0" fmla="*/ 0 h 1060888"/>
              <a:gd name="connsiteX1" fmla="*/ 1060888 w 1060888"/>
              <a:gd name="connsiteY1" fmla="*/ 530444 h 1060888"/>
              <a:gd name="connsiteX2" fmla="*/ 530444 w 1060888"/>
              <a:gd name="connsiteY2" fmla="*/ 1060888 h 1060888"/>
              <a:gd name="connsiteX3" fmla="*/ 0 w 1060888"/>
              <a:gd name="connsiteY3" fmla="*/ 530444 h 1060888"/>
              <a:gd name="connsiteX4" fmla="*/ 530444 w 1060888"/>
              <a:gd name="connsiteY4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888" h="1060888">
                <a:moveTo>
                  <a:pt x="530444" y="0"/>
                </a:moveTo>
                <a:cubicBezTo>
                  <a:pt x="823400" y="0"/>
                  <a:pt x="1060888" y="237488"/>
                  <a:pt x="1060888" y="530444"/>
                </a:cubicBezTo>
                <a:cubicBezTo>
                  <a:pt x="1060888" y="823400"/>
                  <a:pt x="823400" y="1060888"/>
                  <a:pt x="530444" y="1060888"/>
                </a:cubicBezTo>
                <a:cubicBezTo>
                  <a:pt x="237488" y="1060888"/>
                  <a:pt x="0" y="823400"/>
                  <a:pt x="0" y="530444"/>
                </a:cubicBezTo>
                <a:cubicBezTo>
                  <a:pt x="0" y="237488"/>
                  <a:pt x="237488" y="0"/>
                  <a:pt x="530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FD647041-7DC6-4AE1-8AF2-866753B73A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0733" y="1089026"/>
            <a:ext cx="1060887" cy="1060888"/>
          </a:xfrm>
          <a:custGeom>
            <a:avLst/>
            <a:gdLst>
              <a:gd name="connsiteX0" fmla="*/ 530443 w 1060887"/>
              <a:gd name="connsiteY0" fmla="*/ 0 h 1060888"/>
              <a:gd name="connsiteX1" fmla="*/ 1060887 w 1060887"/>
              <a:gd name="connsiteY1" fmla="*/ 530444 h 1060888"/>
              <a:gd name="connsiteX2" fmla="*/ 530443 w 1060887"/>
              <a:gd name="connsiteY2" fmla="*/ 1060888 h 1060888"/>
              <a:gd name="connsiteX3" fmla="*/ 10776 w 1060887"/>
              <a:gd name="connsiteY3" fmla="*/ 637347 h 1060888"/>
              <a:gd name="connsiteX4" fmla="*/ 0 w 1060887"/>
              <a:gd name="connsiteY4" fmla="*/ 530454 h 1060888"/>
              <a:gd name="connsiteX5" fmla="*/ 0 w 1060887"/>
              <a:gd name="connsiteY5" fmla="*/ 530434 h 1060888"/>
              <a:gd name="connsiteX6" fmla="*/ 10776 w 1060887"/>
              <a:gd name="connsiteY6" fmla="*/ 423541 h 1060888"/>
              <a:gd name="connsiteX7" fmla="*/ 530443 w 1060887"/>
              <a:gd name="connsiteY7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887" h="1060888">
                <a:moveTo>
                  <a:pt x="530443" y="0"/>
                </a:moveTo>
                <a:cubicBezTo>
                  <a:pt x="823399" y="0"/>
                  <a:pt x="1060887" y="237488"/>
                  <a:pt x="1060887" y="530444"/>
                </a:cubicBezTo>
                <a:cubicBezTo>
                  <a:pt x="1060887" y="823400"/>
                  <a:pt x="823399" y="1060888"/>
                  <a:pt x="530443" y="1060888"/>
                </a:cubicBezTo>
                <a:cubicBezTo>
                  <a:pt x="274107" y="1060888"/>
                  <a:pt x="60238" y="879061"/>
                  <a:pt x="10776" y="637347"/>
                </a:cubicBezTo>
                <a:lnTo>
                  <a:pt x="0" y="530454"/>
                </a:lnTo>
                <a:lnTo>
                  <a:pt x="0" y="530434"/>
                </a:lnTo>
                <a:lnTo>
                  <a:pt x="10776" y="423541"/>
                </a:lnTo>
                <a:cubicBezTo>
                  <a:pt x="60238" y="181827"/>
                  <a:pt x="274107" y="0"/>
                  <a:pt x="5304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xmlns="" id="{49BEBD48-28F8-4D51-BF9F-8D5920D226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4362" y="1089026"/>
            <a:ext cx="1060888" cy="1060888"/>
          </a:xfrm>
          <a:custGeom>
            <a:avLst/>
            <a:gdLst>
              <a:gd name="connsiteX0" fmla="*/ 530444 w 1060888"/>
              <a:gd name="connsiteY0" fmla="*/ 0 h 1060888"/>
              <a:gd name="connsiteX1" fmla="*/ 1060888 w 1060888"/>
              <a:gd name="connsiteY1" fmla="*/ 530444 h 1060888"/>
              <a:gd name="connsiteX2" fmla="*/ 530444 w 1060888"/>
              <a:gd name="connsiteY2" fmla="*/ 1060888 h 1060888"/>
              <a:gd name="connsiteX3" fmla="*/ 0 w 1060888"/>
              <a:gd name="connsiteY3" fmla="*/ 530444 h 1060888"/>
              <a:gd name="connsiteX4" fmla="*/ 530444 w 1060888"/>
              <a:gd name="connsiteY4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888" h="1060888">
                <a:moveTo>
                  <a:pt x="530444" y="0"/>
                </a:moveTo>
                <a:cubicBezTo>
                  <a:pt x="823400" y="0"/>
                  <a:pt x="1060888" y="237488"/>
                  <a:pt x="1060888" y="530444"/>
                </a:cubicBezTo>
                <a:cubicBezTo>
                  <a:pt x="1060888" y="823400"/>
                  <a:pt x="823400" y="1060888"/>
                  <a:pt x="530444" y="1060888"/>
                </a:cubicBezTo>
                <a:cubicBezTo>
                  <a:pt x="237488" y="1060888"/>
                  <a:pt x="0" y="823400"/>
                  <a:pt x="0" y="530444"/>
                </a:cubicBezTo>
                <a:cubicBezTo>
                  <a:pt x="0" y="237488"/>
                  <a:pt x="237488" y="0"/>
                  <a:pt x="530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8D2DDFC1-EBF1-4825-B5EE-88D59E7F5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9" y="1089026"/>
            <a:ext cx="1060888" cy="1060888"/>
          </a:xfrm>
          <a:custGeom>
            <a:avLst/>
            <a:gdLst>
              <a:gd name="connsiteX0" fmla="*/ 530444 w 1060888"/>
              <a:gd name="connsiteY0" fmla="*/ 0 h 1060888"/>
              <a:gd name="connsiteX1" fmla="*/ 1060888 w 1060888"/>
              <a:gd name="connsiteY1" fmla="*/ 530444 h 1060888"/>
              <a:gd name="connsiteX2" fmla="*/ 530444 w 1060888"/>
              <a:gd name="connsiteY2" fmla="*/ 1060888 h 1060888"/>
              <a:gd name="connsiteX3" fmla="*/ 0 w 1060888"/>
              <a:gd name="connsiteY3" fmla="*/ 530444 h 1060888"/>
              <a:gd name="connsiteX4" fmla="*/ 530444 w 1060888"/>
              <a:gd name="connsiteY4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888" h="1060888">
                <a:moveTo>
                  <a:pt x="530444" y="0"/>
                </a:moveTo>
                <a:cubicBezTo>
                  <a:pt x="823400" y="0"/>
                  <a:pt x="1060888" y="237488"/>
                  <a:pt x="1060888" y="530444"/>
                </a:cubicBezTo>
                <a:cubicBezTo>
                  <a:pt x="1060888" y="823400"/>
                  <a:pt x="823400" y="1060888"/>
                  <a:pt x="530444" y="1060888"/>
                </a:cubicBezTo>
                <a:cubicBezTo>
                  <a:pt x="237488" y="1060888"/>
                  <a:pt x="0" y="823400"/>
                  <a:pt x="0" y="530444"/>
                </a:cubicBezTo>
                <a:cubicBezTo>
                  <a:pt x="0" y="237488"/>
                  <a:pt x="237488" y="0"/>
                  <a:pt x="530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90712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5" name="Рисунок 4" descr="Изображение выглядит как электроника, компьютер, ноутбук, монит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6F8DE449-93F0-4B3E-BF6E-DA70302D3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40242" y="1569061"/>
            <a:ext cx="7375008" cy="4421496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8CE9FA37-E03F-4EEB-9F99-4C952FF194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4534" y="1896378"/>
            <a:ext cx="5686425" cy="357097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lang="ru-RU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3507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6A1327C-FCD7-4D54-AF17-EC831750C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t="27968" r="19918" b="5923"/>
          <a:stretch/>
        </p:blipFill>
        <p:spPr>
          <a:xfrm>
            <a:off x="-457201" y="1268423"/>
            <a:ext cx="8360229" cy="5589578"/>
          </a:xfrm>
          <a:prstGeom prst="rect">
            <a:avLst/>
          </a:prstGeom>
        </p:spPr>
      </p:pic>
      <p:sp>
        <p:nvSpPr>
          <p:cNvPr id="11" name="Рисунок 5">
            <a:extLst>
              <a:ext uri="{FF2B5EF4-FFF2-40B4-BE49-F238E27FC236}">
                <a16:creationId xmlns:a16="http://schemas.microsoft.com/office/drawing/2014/main" xmlns="" id="{EAA71A6E-20EF-4BCF-9DFF-2CB8AEA0B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8800" y="1803401"/>
            <a:ext cx="5137150" cy="3873500"/>
          </a:xfrm>
          <a:prstGeom prst="roundRect">
            <a:avLst>
              <a:gd name="adj" fmla="val 1926"/>
            </a:avLst>
          </a:prstGeom>
          <a:solidFill>
            <a:schemeClr val="bg1"/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lang="ru-RU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13133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B99A217-0E5E-4E23-BC94-45403678D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77" y="1001797"/>
            <a:ext cx="3533085" cy="5385644"/>
          </a:xfrm>
          <a:prstGeom prst="rect">
            <a:avLst/>
          </a:prstGeom>
        </p:spPr>
      </p:pic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C8280DB4-9A69-46AB-8ED2-9C259D39C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070" y="1703471"/>
            <a:ext cx="2238375" cy="3979863"/>
          </a:xfrm>
          <a:prstGeom prst="rect">
            <a:avLst/>
          </a:prstGeom>
          <a:ln w="57150">
            <a:noFill/>
          </a:ln>
        </p:spPr>
        <p:txBody>
          <a:bodyPr anchor="ctr"/>
          <a:lstStyle>
            <a:lvl1pPr marL="0" indent="0" algn="ctr">
              <a:buNone/>
              <a:defRPr lang="ru-RU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95122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10" name="Рисунок 9" descr="Изображение выглядит как монитор, знак, сиди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662B84DF-AD08-4683-8671-F7C73DA42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181" y="1133173"/>
            <a:ext cx="3517972" cy="5322692"/>
          </a:xfrm>
          <a:prstGeom prst="rect">
            <a:avLst/>
          </a:prstGeom>
        </p:spPr>
      </p:pic>
      <p:sp>
        <p:nvSpPr>
          <p:cNvPr id="11" name="Рисунок 36">
            <a:extLst>
              <a:ext uri="{FF2B5EF4-FFF2-40B4-BE49-F238E27FC236}">
                <a16:creationId xmlns:a16="http://schemas.microsoft.com/office/drawing/2014/main" xmlns="" id="{3F22F2FE-3EF0-4977-B157-172050412F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056" y="1281085"/>
            <a:ext cx="2233214" cy="4849619"/>
          </a:xfrm>
          <a:custGeom>
            <a:avLst/>
            <a:gdLst>
              <a:gd name="connsiteX0" fmla="*/ 343649 w 2466975"/>
              <a:gd name="connsiteY0" fmla="*/ 74045 h 5043488"/>
              <a:gd name="connsiteX1" fmla="*/ 115412 w 2466975"/>
              <a:gd name="connsiteY1" fmla="*/ 303563 h 5043488"/>
              <a:gd name="connsiteX2" fmla="*/ 115412 w 2466975"/>
              <a:gd name="connsiteY2" fmla="*/ 4694146 h 5043488"/>
              <a:gd name="connsiteX3" fmla="*/ 343649 w 2466975"/>
              <a:gd name="connsiteY3" fmla="*/ 4923664 h 5043488"/>
              <a:gd name="connsiteX4" fmla="*/ 2120389 w 2466975"/>
              <a:gd name="connsiteY4" fmla="*/ 4923664 h 5043488"/>
              <a:gd name="connsiteX5" fmla="*/ 2348626 w 2466975"/>
              <a:gd name="connsiteY5" fmla="*/ 4694146 h 5043488"/>
              <a:gd name="connsiteX6" fmla="*/ 2348626 w 2466975"/>
              <a:gd name="connsiteY6" fmla="*/ 303563 h 5043488"/>
              <a:gd name="connsiteX7" fmla="*/ 2120389 w 2466975"/>
              <a:gd name="connsiteY7" fmla="*/ 74045 h 5043488"/>
              <a:gd name="connsiteX8" fmla="*/ 1885484 w 2466975"/>
              <a:gd name="connsiteY8" fmla="*/ 74045 h 5043488"/>
              <a:gd name="connsiteX9" fmla="*/ 1853216 w 2466975"/>
              <a:gd name="connsiteY9" fmla="*/ 106493 h 5043488"/>
              <a:gd name="connsiteX10" fmla="*/ 1854507 w 2466975"/>
              <a:gd name="connsiteY10" fmla="*/ 123799 h 5043488"/>
              <a:gd name="connsiteX11" fmla="*/ 1724470 w 2466975"/>
              <a:gd name="connsiteY11" fmla="*/ 255215 h 5043488"/>
              <a:gd name="connsiteX12" fmla="*/ 740320 w 2466975"/>
              <a:gd name="connsiteY12" fmla="*/ 255215 h 5043488"/>
              <a:gd name="connsiteX13" fmla="*/ 609413 w 2466975"/>
              <a:gd name="connsiteY13" fmla="*/ 124894 h 5043488"/>
              <a:gd name="connsiteX14" fmla="*/ 610176 w 2466975"/>
              <a:gd name="connsiteY14" fmla="*/ 110063 h 5043488"/>
              <a:gd name="connsiteX15" fmla="*/ 610176 w 2466975"/>
              <a:gd name="connsiteY15" fmla="*/ 106493 h 5043488"/>
              <a:gd name="connsiteX16" fmla="*/ 577909 w 2466975"/>
              <a:gd name="connsiteY16" fmla="*/ 74045 h 5043488"/>
              <a:gd name="connsiteX17" fmla="*/ 0 w 2466975"/>
              <a:gd name="connsiteY17" fmla="*/ 0 h 5043488"/>
              <a:gd name="connsiteX18" fmla="*/ 2466975 w 2466975"/>
              <a:gd name="connsiteY18" fmla="*/ 0 h 5043488"/>
              <a:gd name="connsiteX19" fmla="*/ 2466975 w 2466975"/>
              <a:gd name="connsiteY19" fmla="*/ 5043488 h 5043488"/>
              <a:gd name="connsiteX20" fmla="*/ 0 w 2466975"/>
              <a:gd name="connsiteY20" fmla="*/ 5043488 h 5043488"/>
              <a:gd name="connsiteX0" fmla="*/ 438899 w 2562225"/>
              <a:gd name="connsiteY0" fmla="*/ 448695 h 5418138"/>
              <a:gd name="connsiteX1" fmla="*/ 210662 w 2562225"/>
              <a:gd name="connsiteY1" fmla="*/ 678213 h 5418138"/>
              <a:gd name="connsiteX2" fmla="*/ 210662 w 2562225"/>
              <a:gd name="connsiteY2" fmla="*/ 5068796 h 5418138"/>
              <a:gd name="connsiteX3" fmla="*/ 438899 w 2562225"/>
              <a:gd name="connsiteY3" fmla="*/ 5298314 h 5418138"/>
              <a:gd name="connsiteX4" fmla="*/ 2215639 w 2562225"/>
              <a:gd name="connsiteY4" fmla="*/ 5298314 h 5418138"/>
              <a:gd name="connsiteX5" fmla="*/ 2443876 w 2562225"/>
              <a:gd name="connsiteY5" fmla="*/ 5068796 h 5418138"/>
              <a:gd name="connsiteX6" fmla="*/ 2443876 w 2562225"/>
              <a:gd name="connsiteY6" fmla="*/ 678213 h 5418138"/>
              <a:gd name="connsiteX7" fmla="*/ 2215639 w 2562225"/>
              <a:gd name="connsiteY7" fmla="*/ 448695 h 5418138"/>
              <a:gd name="connsiteX8" fmla="*/ 1980734 w 2562225"/>
              <a:gd name="connsiteY8" fmla="*/ 448695 h 5418138"/>
              <a:gd name="connsiteX9" fmla="*/ 1948466 w 2562225"/>
              <a:gd name="connsiteY9" fmla="*/ 481143 h 5418138"/>
              <a:gd name="connsiteX10" fmla="*/ 1949757 w 2562225"/>
              <a:gd name="connsiteY10" fmla="*/ 498449 h 5418138"/>
              <a:gd name="connsiteX11" fmla="*/ 1819720 w 2562225"/>
              <a:gd name="connsiteY11" fmla="*/ 629865 h 5418138"/>
              <a:gd name="connsiteX12" fmla="*/ 835570 w 2562225"/>
              <a:gd name="connsiteY12" fmla="*/ 629865 h 5418138"/>
              <a:gd name="connsiteX13" fmla="*/ 704663 w 2562225"/>
              <a:gd name="connsiteY13" fmla="*/ 499544 h 5418138"/>
              <a:gd name="connsiteX14" fmla="*/ 705426 w 2562225"/>
              <a:gd name="connsiteY14" fmla="*/ 484713 h 5418138"/>
              <a:gd name="connsiteX15" fmla="*/ 705426 w 2562225"/>
              <a:gd name="connsiteY15" fmla="*/ 481143 h 5418138"/>
              <a:gd name="connsiteX16" fmla="*/ 673159 w 2562225"/>
              <a:gd name="connsiteY16" fmla="*/ 448695 h 5418138"/>
              <a:gd name="connsiteX17" fmla="*/ 438899 w 2562225"/>
              <a:gd name="connsiteY17" fmla="*/ 448695 h 5418138"/>
              <a:gd name="connsiteX18" fmla="*/ 0 w 2562225"/>
              <a:gd name="connsiteY18" fmla="*/ 0 h 5418138"/>
              <a:gd name="connsiteX19" fmla="*/ 2562225 w 2562225"/>
              <a:gd name="connsiteY19" fmla="*/ 374650 h 5418138"/>
              <a:gd name="connsiteX20" fmla="*/ 2562225 w 2562225"/>
              <a:gd name="connsiteY20" fmla="*/ 5418138 h 5418138"/>
              <a:gd name="connsiteX21" fmla="*/ 95250 w 2562225"/>
              <a:gd name="connsiteY21" fmla="*/ 5418138 h 5418138"/>
              <a:gd name="connsiteX22" fmla="*/ 0 w 2562225"/>
              <a:gd name="connsiteY22" fmla="*/ 0 h 5418138"/>
              <a:gd name="connsiteX0" fmla="*/ 343649 w 2466975"/>
              <a:gd name="connsiteY0" fmla="*/ 74045 h 5043488"/>
              <a:gd name="connsiteX1" fmla="*/ 115412 w 2466975"/>
              <a:gd name="connsiteY1" fmla="*/ 303563 h 5043488"/>
              <a:gd name="connsiteX2" fmla="*/ 115412 w 2466975"/>
              <a:gd name="connsiteY2" fmla="*/ 4694146 h 5043488"/>
              <a:gd name="connsiteX3" fmla="*/ 343649 w 2466975"/>
              <a:gd name="connsiteY3" fmla="*/ 4923664 h 5043488"/>
              <a:gd name="connsiteX4" fmla="*/ 2120389 w 2466975"/>
              <a:gd name="connsiteY4" fmla="*/ 4923664 h 5043488"/>
              <a:gd name="connsiteX5" fmla="*/ 2348626 w 2466975"/>
              <a:gd name="connsiteY5" fmla="*/ 4694146 h 5043488"/>
              <a:gd name="connsiteX6" fmla="*/ 2348626 w 2466975"/>
              <a:gd name="connsiteY6" fmla="*/ 303563 h 5043488"/>
              <a:gd name="connsiteX7" fmla="*/ 2120389 w 2466975"/>
              <a:gd name="connsiteY7" fmla="*/ 74045 h 5043488"/>
              <a:gd name="connsiteX8" fmla="*/ 1885484 w 2466975"/>
              <a:gd name="connsiteY8" fmla="*/ 74045 h 5043488"/>
              <a:gd name="connsiteX9" fmla="*/ 1853216 w 2466975"/>
              <a:gd name="connsiteY9" fmla="*/ 106493 h 5043488"/>
              <a:gd name="connsiteX10" fmla="*/ 1854507 w 2466975"/>
              <a:gd name="connsiteY10" fmla="*/ 123799 h 5043488"/>
              <a:gd name="connsiteX11" fmla="*/ 1724470 w 2466975"/>
              <a:gd name="connsiteY11" fmla="*/ 255215 h 5043488"/>
              <a:gd name="connsiteX12" fmla="*/ 740320 w 2466975"/>
              <a:gd name="connsiteY12" fmla="*/ 255215 h 5043488"/>
              <a:gd name="connsiteX13" fmla="*/ 609413 w 2466975"/>
              <a:gd name="connsiteY13" fmla="*/ 124894 h 5043488"/>
              <a:gd name="connsiteX14" fmla="*/ 610176 w 2466975"/>
              <a:gd name="connsiteY14" fmla="*/ 110063 h 5043488"/>
              <a:gd name="connsiteX15" fmla="*/ 610176 w 2466975"/>
              <a:gd name="connsiteY15" fmla="*/ 106493 h 5043488"/>
              <a:gd name="connsiteX16" fmla="*/ 577909 w 2466975"/>
              <a:gd name="connsiteY16" fmla="*/ 74045 h 5043488"/>
              <a:gd name="connsiteX17" fmla="*/ 343649 w 2466975"/>
              <a:gd name="connsiteY17" fmla="*/ 74045 h 5043488"/>
              <a:gd name="connsiteX18" fmla="*/ 0 w 2466975"/>
              <a:gd name="connsiteY18" fmla="*/ 5043488 h 5043488"/>
              <a:gd name="connsiteX19" fmla="*/ 2466975 w 2466975"/>
              <a:gd name="connsiteY19" fmla="*/ 0 h 5043488"/>
              <a:gd name="connsiteX20" fmla="*/ 2466975 w 2466975"/>
              <a:gd name="connsiteY20" fmla="*/ 5043488 h 5043488"/>
              <a:gd name="connsiteX21" fmla="*/ 0 w 2466975"/>
              <a:gd name="connsiteY21" fmla="*/ 5043488 h 5043488"/>
              <a:gd name="connsiteX0" fmla="*/ 343649 w 2466975"/>
              <a:gd name="connsiteY0" fmla="*/ 0 h 4969443"/>
              <a:gd name="connsiteX1" fmla="*/ 115412 w 2466975"/>
              <a:gd name="connsiteY1" fmla="*/ 229518 h 4969443"/>
              <a:gd name="connsiteX2" fmla="*/ 115412 w 2466975"/>
              <a:gd name="connsiteY2" fmla="*/ 4620101 h 4969443"/>
              <a:gd name="connsiteX3" fmla="*/ 343649 w 2466975"/>
              <a:gd name="connsiteY3" fmla="*/ 4849619 h 4969443"/>
              <a:gd name="connsiteX4" fmla="*/ 2120389 w 2466975"/>
              <a:gd name="connsiteY4" fmla="*/ 4849619 h 4969443"/>
              <a:gd name="connsiteX5" fmla="*/ 2348626 w 2466975"/>
              <a:gd name="connsiteY5" fmla="*/ 4620101 h 4969443"/>
              <a:gd name="connsiteX6" fmla="*/ 2348626 w 2466975"/>
              <a:gd name="connsiteY6" fmla="*/ 229518 h 4969443"/>
              <a:gd name="connsiteX7" fmla="*/ 2120389 w 2466975"/>
              <a:gd name="connsiteY7" fmla="*/ 0 h 4969443"/>
              <a:gd name="connsiteX8" fmla="*/ 1885484 w 2466975"/>
              <a:gd name="connsiteY8" fmla="*/ 0 h 4969443"/>
              <a:gd name="connsiteX9" fmla="*/ 1853216 w 2466975"/>
              <a:gd name="connsiteY9" fmla="*/ 32448 h 4969443"/>
              <a:gd name="connsiteX10" fmla="*/ 1854507 w 2466975"/>
              <a:gd name="connsiteY10" fmla="*/ 49754 h 4969443"/>
              <a:gd name="connsiteX11" fmla="*/ 1724470 w 2466975"/>
              <a:gd name="connsiteY11" fmla="*/ 181170 h 4969443"/>
              <a:gd name="connsiteX12" fmla="*/ 740320 w 2466975"/>
              <a:gd name="connsiteY12" fmla="*/ 181170 h 4969443"/>
              <a:gd name="connsiteX13" fmla="*/ 609413 w 2466975"/>
              <a:gd name="connsiteY13" fmla="*/ 50849 h 4969443"/>
              <a:gd name="connsiteX14" fmla="*/ 610176 w 2466975"/>
              <a:gd name="connsiteY14" fmla="*/ 36018 h 4969443"/>
              <a:gd name="connsiteX15" fmla="*/ 610176 w 2466975"/>
              <a:gd name="connsiteY15" fmla="*/ 32448 h 4969443"/>
              <a:gd name="connsiteX16" fmla="*/ 577909 w 2466975"/>
              <a:gd name="connsiteY16" fmla="*/ 0 h 4969443"/>
              <a:gd name="connsiteX17" fmla="*/ 343649 w 2466975"/>
              <a:gd name="connsiteY17" fmla="*/ 0 h 4969443"/>
              <a:gd name="connsiteX18" fmla="*/ 0 w 2466975"/>
              <a:gd name="connsiteY18" fmla="*/ 4969443 h 4969443"/>
              <a:gd name="connsiteX19" fmla="*/ 2466975 w 2466975"/>
              <a:gd name="connsiteY19" fmla="*/ 4969443 h 4969443"/>
              <a:gd name="connsiteX20" fmla="*/ 0 w 2466975"/>
              <a:gd name="connsiteY20" fmla="*/ 4969443 h 4969443"/>
              <a:gd name="connsiteX0" fmla="*/ 228237 w 2233214"/>
              <a:gd name="connsiteY0" fmla="*/ 0 h 4849619"/>
              <a:gd name="connsiteX1" fmla="*/ 0 w 2233214"/>
              <a:gd name="connsiteY1" fmla="*/ 229518 h 4849619"/>
              <a:gd name="connsiteX2" fmla="*/ 0 w 2233214"/>
              <a:gd name="connsiteY2" fmla="*/ 4620101 h 4849619"/>
              <a:gd name="connsiteX3" fmla="*/ 228237 w 2233214"/>
              <a:gd name="connsiteY3" fmla="*/ 4849619 h 4849619"/>
              <a:gd name="connsiteX4" fmla="*/ 2004977 w 2233214"/>
              <a:gd name="connsiteY4" fmla="*/ 4849619 h 4849619"/>
              <a:gd name="connsiteX5" fmla="*/ 2233214 w 2233214"/>
              <a:gd name="connsiteY5" fmla="*/ 4620101 h 4849619"/>
              <a:gd name="connsiteX6" fmla="*/ 2233214 w 2233214"/>
              <a:gd name="connsiteY6" fmla="*/ 229518 h 4849619"/>
              <a:gd name="connsiteX7" fmla="*/ 2004977 w 2233214"/>
              <a:gd name="connsiteY7" fmla="*/ 0 h 4849619"/>
              <a:gd name="connsiteX8" fmla="*/ 1770072 w 2233214"/>
              <a:gd name="connsiteY8" fmla="*/ 0 h 4849619"/>
              <a:gd name="connsiteX9" fmla="*/ 1737804 w 2233214"/>
              <a:gd name="connsiteY9" fmla="*/ 32448 h 4849619"/>
              <a:gd name="connsiteX10" fmla="*/ 1739095 w 2233214"/>
              <a:gd name="connsiteY10" fmla="*/ 49754 h 4849619"/>
              <a:gd name="connsiteX11" fmla="*/ 1609058 w 2233214"/>
              <a:gd name="connsiteY11" fmla="*/ 181170 h 4849619"/>
              <a:gd name="connsiteX12" fmla="*/ 624908 w 2233214"/>
              <a:gd name="connsiteY12" fmla="*/ 181170 h 4849619"/>
              <a:gd name="connsiteX13" fmla="*/ 494001 w 2233214"/>
              <a:gd name="connsiteY13" fmla="*/ 50849 h 4849619"/>
              <a:gd name="connsiteX14" fmla="*/ 494764 w 2233214"/>
              <a:gd name="connsiteY14" fmla="*/ 36018 h 4849619"/>
              <a:gd name="connsiteX15" fmla="*/ 494764 w 2233214"/>
              <a:gd name="connsiteY15" fmla="*/ 32448 h 4849619"/>
              <a:gd name="connsiteX16" fmla="*/ 462497 w 2233214"/>
              <a:gd name="connsiteY16" fmla="*/ 0 h 4849619"/>
              <a:gd name="connsiteX17" fmla="*/ 228237 w 2233214"/>
              <a:gd name="connsiteY17" fmla="*/ 0 h 48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214" h="4849619">
                <a:moveTo>
                  <a:pt x="228237" y="0"/>
                </a:moveTo>
                <a:cubicBezTo>
                  <a:pt x="102185" y="0"/>
                  <a:pt x="0" y="102759"/>
                  <a:pt x="0" y="229518"/>
                </a:cubicBezTo>
                <a:lnTo>
                  <a:pt x="0" y="4620101"/>
                </a:lnTo>
                <a:cubicBezTo>
                  <a:pt x="0" y="4746855"/>
                  <a:pt x="102185" y="4849619"/>
                  <a:pt x="228237" y="4849619"/>
                </a:cubicBezTo>
                <a:lnTo>
                  <a:pt x="2004977" y="4849619"/>
                </a:lnTo>
                <a:cubicBezTo>
                  <a:pt x="2131023" y="4849619"/>
                  <a:pt x="2233214" y="4746855"/>
                  <a:pt x="2233214" y="4620101"/>
                </a:cubicBezTo>
                <a:lnTo>
                  <a:pt x="2233214" y="229518"/>
                </a:lnTo>
                <a:cubicBezTo>
                  <a:pt x="2233214" y="102759"/>
                  <a:pt x="2131023" y="0"/>
                  <a:pt x="2004977" y="0"/>
                </a:cubicBezTo>
                <a:lnTo>
                  <a:pt x="1770072" y="0"/>
                </a:lnTo>
                <a:cubicBezTo>
                  <a:pt x="1752249" y="0"/>
                  <a:pt x="1737804" y="14528"/>
                  <a:pt x="1737804" y="32448"/>
                </a:cubicBezTo>
                <a:cubicBezTo>
                  <a:pt x="1738611" y="38182"/>
                  <a:pt x="1739041" y="43963"/>
                  <a:pt x="1739095" y="49754"/>
                </a:cubicBezTo>
                <a:cubicBezTo>
                  <a:pt x="1739278" y="122154"/>
                  <a:pt x="1681057" y="180990"/>
                  <a:pt x="1609058" y="181170"/>
                </a:cubicBezTo>
                <a:lnTo>
                  <a:pt x="624908" y="181170"/>
                </a:lnTo>
                <a:cubicBezTo>
                  <a:pt x="552973" y="181534"/>
                  <a:pt x="494364" y="123188"/>
                  <a:pt x="494001" y="50849"/>
                </a:cubicBezTo>
                <a:cubicBezTo>
                  <a:pt x="493977" y="45895"/>
                  <a:pt x="494230" y="40943"/>
                  <a:pt x="494764" y="36018"/>
                </a:cubicBezTo>
                <a:lnTo>
                  <a:pt x="494764" y="32448"/>
                </a:lnTo>
                <a:cubicBezTo>
                  <a:pt x="494764" y="14528"/>
                  <a:pt x="480318" y="0"/>
                  <a:pt x="462497" y="0"/>
                </a:cubicBezTo>
                <a:lnTo>
                  <a:pt x="228237" y="0"/>
                </a:lnTo>
                <a:close/>
              </a:path>
            </a:pathLst>
          </a:custGeom>
          <a:ln w="57150">
            <a:noFill/>
          </a:ln>
        </p:spPr>
        <p:txBody>
          <a:bodyPr anchor="ctr"/>
          <a:lstStyle>
            <a:lvl1pPr marL="0" indent="0" algn="ctr">
              <a:buNone/>
              <a:def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61127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CF7F3C4B-6A9E-459C-8F62-209BB20777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989" y="644290"/>
            <a:ext cx="5569423" cy="5569423"/>
          </a:xfrm>
          <a:custGeom>
            <a:avLst/>
            <a:gdLst>
              <a:gd name="connsiteX0" fmla="*/ 0 w 5569423"/>
              <a:gd name="connsiteY0" fmla="*/ 0 h 5569423"/>
              <a:gd name="connsiteX1" fmla="*/ 5569423 w 5569423"/>
              <a:gd name="connsiteY1" fmla="*/ 0 h 5569423"/>
              <a:gd name="connsiteX2" fmla="*/ 5569423 w 5569423"/>
              <a:gd name="connsiteY2" fmla="*/ 5569423 h 5569423"/>
              <a:gd name="connsiteX3" fmla="*/ 0 w 5569423"/>
              <a:gd name="connsiteY3" fmla="*/ 5569423 h 556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423" h="5569423">
                <a:moveTo>
                  <a:pt x="0" y="0"/>
                </a:moveTo>
                <a:lnTo>
                  <a:pt x="5569423" y="0"/>
                </a:lnTo>
                <a:lnTo>
                  <a:pt x="5569423" y="5569423"/>
                </a:lnTo>
                <a:lnTo>
                  <a:pt x="0" y="55694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7230235" y="-935"/>
            <a:ext cx="4961765" cy="2892794"/>
            <a:chOff x="7239008" y="999"/>
            <a:chExt cx="4961765" cy="2892794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xmlns="" id="{932D6109-A8A1-43E9-A7AE-AA48C2C31BA5}"/>
                </a:ext>
              </a:extLst>
            </p:cNvPr>
            <p:cNvSpPr/>
            <p:nvPr/>
          </p:nvSpPr>
          <p:spPr>
            <a:xfrm>
              <a:off x="8479204" y="827687"/>
              <a:ext cx="1240195" cy="1240194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tx2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33EBAFA1-EFC8-495F-BCD6-BE4EB9185DC6}"/>
                </a:ext>
              </a:extLst>
            </p:cNvPr>
            <p:cNvSpPr/>
            <p:nvPr/>
          </p:nvSpPr>
          <p:spPr>
            <a:xfrm>
              <a:off x="10546087" y="414179"/>
              <a:ext cx="1240195" cy="1240523"/>
            </a:xfrm>
            <a:custGeom>
              <a:avLst/>
              <a:gdLst>
                <a:gd name="connsiteX0" fmla="*/ 1778750 w 1778749"/>
                <a:gd name="connsiteY0" fmla="*/ 0 h 1779220"/>
                <a:gd name="connsiteX1" fmla="*/ 593073 w 1778749"/>
                <a:gd name="connsiteY1" fmla="*/ 0 h 1779220"/>
                <a:gd name="connsiteX2" fmla="*/ 0 w 1778749"/>
                <a:gd name="connsiteY2" fmla="*/ 593073 h 1779220"/>
                <a:gd name="connsiteX3" fmla="*/ 1186147 w 1778749"/>
                <a:gd name="connsiteY3" fmla="*/ 593073 h 1779220"/>
                <a:gd name="connsiteX4" fmla="*/ 1186147 w 1778749"/>
                <a:gd name="connsiteY4" fmla="*/ 1779220 h 1779220"/>
                <a:gd name="connsiteX5" fmla="*/ 1778750 w 1778749"/>
                <a:gd name="connsiteY5" fmla="*/ 1186147 h 17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9220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6147" y="593073"/>
                  </a:lnTo>
                  <a:lnTo>
                    <a:pt x="1186147" y="177922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tx2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xmlns="" id="{6C7BBB59-47A5-4A40-8191-24ABF08A5E82}"/>
                </a:ext>
              </a:extLst>
            </p:cNvPr>
            <p:cNvSpPr/>
            <p:nvPr/>
          </p:nvSpPr>
          <p:spPr>
            <a:xfrm>
              <a:off x="9305891" y="999"/>
              <a:ext cx="1240195" cy="1240194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2603 h 1778749"/>
                <a:gd name="connsiteX3" fmla="*/ 1186147 w 1778749"/>
                <a:gd name="connsiteY3" fmla="*/ 592603 h 1778749"/>
                <a:gd name="connsiteX4" fmla="*/ 1186147 w 1778749"/>
                <a:gd name="connsiteY4" fmla="*/ 1778750 h 1778749"/>
                <a:gd name="connsiteX5" fmla="*/ 1778750 w 1778749"/>
                <a:gd name="connsiteY5" fmla="*/ 1185676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2603"/>
                  </a:lnTo>
                  <a:lnTo>
                    <a:pt x="1186147" y="592603"/>
                  </a:lnTo>
                  <a:lnTo>
                    <a:pt x="1186147" y="1778750"/>
                  </a:lnTo>
                  <a:lnTo>
                    <a:pt x="1778750" y="11856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xmlns="" id="{75207CCA-B811-4758-B936-6FA3657A6F74}"/>
                </a:ext>
              </a:extLst>
            </p:cNvPr>
            <p:cNvSpPr/>
            <p:nvPr/>
          </p:nvSpPr>
          <p:spPr>
            <a:xfrm>
              <a:off x="7239008" y="414179"/>
              <a:ext cx="1240195" cy="1240194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30">
              <a:extLst>
                <a:ext uri="{FF2B5EF4-FFF2-40B4-BE49-F238E27FC236}">
                  <a16:creationId xmlns:a16="http://schemas.microsoft.com/office/drawing/2014/main" xmlns="" id="{33EBAFA1-EFC8-495F-BCD6-BE4EB9185DC6}"/>
                </a:ext>
              </a:extLst>
            </p:cNvPr>
            <p:cNvSpPr/>
            <p:nvPr userDrawn="1"/>
          </p:nvSpPr>
          <p:spPr>
            <a:xfrm>
              <a:off x="10960578" y="1653270"/>
              <a:ext cx="1240195" cy="1240523"/>
            </a:xfrm>
            <a:custGeom>
              <a:avLst/>
              <a:gdLst>
                <a:gd name="connsiteX0" fmla="*/ 1778750 w 1778749"/>
                <a:gd name="connsiteY0" fmla="*/ 0 h 1779220"/>
                <a:gd name="connsiteX1" fmla="*/ 593073 w 1778749"/>
                <a:gd name="connsiteY1" fmla="*/ 0 h 1779220"/>
                <a:gd name="connsiteX2" fmla="*/ 0 w 1778749"/>
                <a:gd name="connsiteY2" fmla="*/ 593073 h 1779220"/>
                <a:gd name="connsiteX3" fmla="*/ 1186147 w 1778749"/>
                <a:gd name="connsiteY3" fmla="*/ 593073 h 1779220"/>
                <a:gd name="connsiteX4" fmla="*/ 1186147 w 1778749"/>
                <a:gd name="connsiteY4" fmla="*/ 1779220 h 1779220"/>
                <a:gd name="connsiteX5" fmla="*/ 1778750 w 1778749"/>
                <a:gd name="connsiteY5" fmla="*/ 1186147 h 17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9220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6147" y="593073"/>
                  </a:lnTo>
                  <a:lnTo>
                    <a:pt x="1186147" y="177922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rgbClr val="FF0000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81867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CF7F3C4B-6A9E-459C-8F62-209BB20777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5299" y="1371599"/>
            <a:ext cx="4114804" cy="4114802"/>
          </a:xfrm>
          <a:custGeom>
            <a:avLst/>
            <a:gdLst>
              <a:gd name="connsiteX0" fmla="*/ 0 w 5569423"/>
              <a:gd name="connsiteY0" fmla="*/ 0 h 5569423"/>
              <a:gd name="connsiteX1" fmla="*/ 5569423 w 5569423"/>
              <a:gd name="connsiteY1" fmla="*/ 0 h 5569423"/>
              <a:gd name="connsiteX2" fmla="*/ 5569423 w 5569423"/>
              <a:gd name="connsiteY2" fmla="*/ 5569423 h 5569423"/>
              <a:gd name="connsiteX3" fmla="*/ 0 w 5569423"/>
              <a:gd name="connsiteY3" fmla="*/ 5569423 h 556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423" h="5569423">
                <a:moveTo>
                  <a:pt x="0" y="0"/>
                </a:moveTo>
                <a:lnTo>
                  <a:pt x="5569423" y="0"/>
                </a:lnTo>
                <a:lnTo>
                  <a:pt x="5569423" y="5569423"/>
                </a:lnTo>
                <a:lnTo>
                  <a:pt x="0" y="55694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30917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95482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xmlns="" id="{E705B174-2BCB-475F-B5F7-2AC86EA893A5}"/>
              </a:ext>
            </a:extLst>
          </p:cNvPr>
          <p:cNvSpPr/>
          <p:nvPr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xmlns="" id="{0279107F-963C-4D85-BC66-580B5F59AE9D}"/>
              </a:ext>
            </a:extLst>
          </p:cNvPr>
          <p:cNvSpPr/>
          <p:nvPr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1AA05226-25F0-4779-B93C-63C888129E15}"/>
              </a:ext>
            </a:extLst>
          </p:cNvPr>
          <p:cNvSpPr/>
          <p:nvPr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5E0FE2BA-B08F-41AC-B695-558ED857DAAF}"/>
              </a:ext>
            </a:extLst>
          </p:cNvPr>
          <p:cNvSpPr/>
          <p:nvPr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F54BF84A-3A49-46E7-BBCD-BB696C95E90B}"/>
              </a:ext>
            </a:extLst>
          </p:cNvPr>
          <p:cNvSpPr/>
          <p:nvPr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rgbClr val="002F6C">
                  <a:alpha val="26000"/>
                </a:srgbClr>
              </a:gs>
              <a:gs pos="100000">
                <a:schemeClr val="accent2"/>
              </a:gs>
            </a:gsLst>
            <a:lin ang="18000000" scaled="0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E9AB1E05-C0C5-4FDD-B60D-054B6347BF52}"/>
              </a:ext>
            </a:extLst>
          </p:cNvPr>
          <p:cNvSpPr/>
          <p:nvPr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B4A30386-E577-43D2-B52B-1B7FBAD6C03D}"/>
              </a:ext>
            </a:extLst>
          </p:cNvPr>
          <p:cNvSpPr/>
          <p:nvPr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xmlns="" id="{7EDCF66B-6839-42A8-8548-EEB6D7A54DD9}"/>
              </a:ext>
            </a:extLst>
          </p:cNvPr>
          <p:cNvSpPr/>
          <p:nvPr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9E8F511C-6A5E-4D3B-B61B-7480067C96BF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xmlns="" id="{18D1C764-45FD-4989-8FCD-7756DC96AC35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4" name="Рисунок 3">
            <a:extLst>
              <a:ext uri="{FF2B5EF4-FFF2-40B4-BE49-F238E27FC236}">
                <a16:creationId xmlns:a16="http://schemas.microsoft.com/office/drawing/2014/main" xmlns="" id="{D180CE2B-EF74-404E-AEC2-068B5121A108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C8E1AB0-DFE9-4B85-A206-432C19BB3BA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DC722773-69CD-4E93-BFEC-1B27CDCA6A7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30A1D29-FF65-4E2B-95A0-CFD924F1F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10048"/>
            <a:ext cx="6079898" cy="29796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11126049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руги 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8308" y="-7941"/>
            <a:ext cx="3953692" cy="6873882"/>
          </a:xfrm>
          <a:prstGeom prst="rect">
            <a:avLst/>
          </a:prstGeom>
        </p:spPr>
      </p:pic>
      <p:grpSp>
        <p:nvGrpSpPr>
          <p:cNvPr id="44" name="Рисунок 3">
            <a:extLst>
              <a:ext uri="{FF2B5EF4-FFF2-40B4-BE49-F238E27FC236}">
                <a16:creationId xmlns:a16="http://schemas.microsoft.com/office/drawing/2014/main" xmlns="" id="{D180CE2B-EF74-404E-AEC2-068B5121A108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C8E1AB0-DFE9-4B85-A206-432C19BB3BA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DC722773-69CD-4E93-BFEC-1B27CDCA6A7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30A1D29-FF65-4E2B-95A0-CFD924F1F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10048"/>
            <a:ext cx="6079898" cy="29796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99353735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 с диагональной суперграфикой сини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Рисунок 3">
            <a:extLst>
              <a:ext uri="{FF2B5EF4-FFF2-40B4-BE49-F238E27FC236}">
                <a16:creationId xmlns:a16="http://schemas.microsoft.com/office/drawing/2014/main" xmlns="" id="{3AF7360D-0ACE-49A4-BFCB-664580DCE466}"/>
              </a:ext>
            </a:extLst>
          </p:cNvPr>
          <p:cNvGrpSpPr/>
          <p:nvPr userDrawn="1"/>
        </p:nvGrpSpPr>
        <p:grpSpPr>
          <a:xfrm>
            <a:off x="403201" y="647761"/>
            <a:ext cx="3352539" cy="1044171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3" name="Полилиния: фигура 2">
              <a:extLst>
                <a:ext uri="{FF2B5EF4-FFF2-40B4-BE49-F238E27FC236}">
                  <a16:creationId xmlns:a16="http://schemas.microsoft.com/office/drawing/2014/main" xmlns="" id="{F6481FE0-98D1-47DB-A94C-AC28AB728833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xmlns="" id="{B11FC44A-196E-443A-B14F-64CB50F4802A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5" name="Текст 39">
            <a:extLst>
              <a:ext uri="{FF2B5EF4-FFF2-40B4-BE49-F238E27FC236}">
                <a16:creationId xmlns:a16="http://schemas.microsoft.com/office/drawing/2014/main" xmlns="" id="{5336473E-1F7B-4377-9140-DA33EAA38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4001405"/>
            <a:ext cx="6894454" cy="1578894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80954DCA-50B7-425B-AD94-499C9D0C5683}"/>
              </a:ext>
            </a:extLst>
          </p:cNvPr>
          <p:cNvGrpSpPr/>
          <p:nvPr userDrawn="1"/>
        </p:nvGrpSpPr>
        <p:grpSpPr>
          <a:xfrm>
            <a:off x="7717485" y="0"/>
            <a:ext cx="4516612" cy="6858000"/>
            <a:chOff x="7717485" y="0"/>
            <a:chExt cx="4516612" cy="6858000"/>
          </a:xfrm>
        </p:grpSpPr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xmlns="" id="{1F9D04FD-05EC-421E-8EBE-BC24460CAF02}"/>
                </a:ext>
              </a:extLst>
            </p:cNvPr>
            <p:cNvSpPr/>
            <p:nvPr/>
          </p:nvSpPr>
          <p:spPr>
            <a:xfrm>
              <a:off x="11107241" y="1262752"/>
              <a:ext cx="1084759" cy="1084759"/>
            </a:xfrm>
            <a:custGeom>
              <a:avLst/>
              <a:gdLst>
                <a:gd name="connsiteX0" fmla="*/ 1084759 w 1084759"/>
                <a:gd name="connsiteY0" fmla="*/ 0 h 1084759"/>
                <a:gd name="connsiteX1" fmla="*/ 1084759 w 1084759"/>
                <a:gd name="connsiteY1" fmla="*/ 751748 h 1084759"/>
                <a:gd name="connsiteX2" fmla="*/ 751748 w 1084759"/>
                <a:gd name="connsiteY2" fmla="*/ 1084759 h 1084759"/>
                <a:gd name="connsiteX3" fmla="*/ 0 w 1084759"/>
                <a:gd name="connsiteY3" fmla="*/ 1084759 h 108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4759" h="1084759">
                  <a:moveTo>
                    <a:pt x="1084759" y="0"/>
                  </a:moveTo>
                  <a:lnTo>
                    <a:pt x="1084759" y="751748"/>
                  </a:lnTo>
                  <a:lnTo>
                    <a:pt x="751748" y="1084759"/>
                  </a:lnTo>
                  <a:lnTo>
                    <a:pt x="0" y="1084759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b="0" i="0" u="none" strike="noStrike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EB3AA24E-9782-494D-927F-25ABDA14ECB0}"/>
                </a:ext>
              </a:extLst>
            </p:cNvPr>
            <p:cNvSpPr/>
            <p:nvPr/>
          </p:nvSpPr>
          <p:spPr>
            <a:xfrm>
              <a:off x="9603745" y="0"/>
              <a:ext cx="2588255" cy="2347511"/>
            </a:xfrm>
            <a:custGeom>
              <a:avLst/>
              <a:gdLst>
                <a:gd name="connsiteX0" fmla="*/ 2347511 w 2588255"/>
                <a:gd name="connsiteY0" fmla="*/ 0 h 2347511"/>
                <a:gd name="connsiteX1" fmla="*/ 2588255 w 2588255"/>
                <a:gd name="connsiteY1" fmla="*/ 0 h 2347511"/>
                <a:gd name="connsiteX2" fmla="*/ 2588255 w 2588255"/>
                <a:gd name="connsiteY2" fmla="*/ 511004 h 2347511"/>
                <a:gd name="connsiteX3" fmla="*/ 751748 w 2588255"/>
                <a:gd name="connsiteY3" fmla="*/ 2347511 h 2347511"/>
                <a:gd name="connsiteX4" fmla="*/ 0 w 2588255"/>
                <a:gd name="connsiteY4" fmla="*/ 2347511 h 234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255" h="2347511">
                  <a:moveTo>
                    <a:pt x="2347511" y="0"/>
                  </a:moveTo>
                  <a:lnTo>
                    <a:pt x="2588255" y="0"/>
                  </a:lnTo>
                  <a:lnTo>
                    <a:pt x="2588255" y="511004"/>
                  </a:lnTo>
                  <a:lnTo>
                    <a:pt x="751748" y="2347511"/>
                  </a:lnTo>
                  <a:lnTo>
                    <a:pt x="0" y="2347511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6DF5A6D3-B885-4CCF-B592-92A4F3DD1482}"/>
                </a:ext>
              </a:extLst>
            </p:cNvPr>
            <p:cNvSpPr/>
            <p:nvPr/>
          </p:nvSpPr>
          <p:spPr>
            <a:xfrm>
              <a:off x="8100248" y="4978629"/>
              <a:ext cx="2631118" cy="1879371"/>
            </a:xfrm>
            <a:custGeom>
              <a:avLst/>
              <a:gdLst>
                <a:gd name="connsiteX0" fmla="*/ 1558925 w 2182494"/>
                <a:gd name="connsiteY0" fmla="*/ 0 h 1558925"/>
                <a:gd name="connsiteX1" fmla="*/ 0 w 2182494"/>
                <a:gd name="connsiteY1" fmla="*/ 1558925 h 1558925"/>
                <a:gd name="connsiteX2" fmla="*/ 623570 w 2182494"/>
                <a:gd name="connsiteY2" fmla="*/ 1558925 h 1558925"/>
                <a:gd name="connsiteX3" fmla="*/ 2182495 w 2182494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494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24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xmlns="" id="{3FB29626-E51C-4D87-B331-632573688CF5}"/>
                </a:ext>
              </a:extLst>
            </p:cNvPr>
            <p:cNvSpPr/>
            <p:nvPr/>
          </p:nvSpPr>
          <p:spPr>
            <a:xfrm>
              <a:off x="7717485" y="4978629"/>
              <a:ext cx="6889" cy="6890"/>
            </a:xfrm>
            <a:custGeom>
              <a:avLst/>
              <a:gdLst>
                <a:gd name="connsiteX0" fmla="*/ 0 w 5714"/>
                <a:gd name="connsiteY0" fmla="*/ 0 h 5715"/>
                <a:gd name="connsiteX1" fmla="*/ 0 w 5714"/>
                <a:gd name="connsiteY1" fmla="*/ 5715 h 5715"/>
                <a:gd name="connsiteX2" fmla="*/ 5715 w 5714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4" h="5715">
                  <a:moveTo>
                    <a:pt x="0" y="0"/>
                  </a:moveTo>
                  <a:lnTo>
                    <a:pt x="0" y="5715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002F6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062E36A0-B7D5-477A-82B1-D58136CDD873}"/>
                </a:ext>
              </a:extLst>
            </p:cNvPr>
            <p:cNvSpPr/>
            <p:nvPr/>
          </p:nvSpPr>
          <p:spPr>
            <a:xfrm>
              <a:off x="9603745" y="4978629"/>
              <a:ext cx="2630352" cy="1879371"/>
            </a:xfrm>
            <a:custGeom>
              <a:avLst/>
              <a:gdLst>
                <a:gd name="connsiteX0" fmla="*/ 1558925 w 2181859"/>
                <a:gd name="connsiteY0" fmla="*/ 0 h 1558925"/>
                <a:gd name="connsiteX1" fmla="*/ 0 w 2181859"/>
                <a:gd name="connsiteY1" fmla="*/ 1558925 h 1558925"/>
                <a:gd name="connsiteX2" fmla="*/ 623570 w 2181859"/>
                <a:gd name="connsiteY2" fmla="*/ 1558925 h 1558925"/>
                <a:gd name="connsiteX3" fmla="*/ 2181860 w 2181859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859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18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139D6965-C597-435F-B6D4-25846A927C8B}"/>
                </a:ext>
              </a:extLst>
            </p:cNvPr>
            <p:cNvSpPr/>
            <p:nvPr/>
          </p:nvSpPr>
          <p:spPr>
            <a:xfrm>
              <a:off x="10731367" y="3517570"/>
              <a:ext cx="1460633" cy="1461058"/>
            </a:xfrm>
            <a:custGeom>
              <a:avLst/>
              <a:gdLst>
                <a:gd name="connsiteX0" fmla="*/ 1460633 w 1460633"/>
                <a:gd name="connsiteY0" fmla="*/ 0 h 1461058"/>
                <a:gd name="connsiteX1" fmla="*/ 1460633 w 1460633"/>
                <a:gd name="connsiteY1" fmla="*/ 751967 h 1461058"/>
                <a:gd name="connsiteX2" fmla="*/ 751748 w 1460633"/>
                <a:gd name="connsiteY2" fmla="*/ 1461058 h 1461058"/>
                <a:gd name="connsiteX3" fmla="*/ 0 w 1460633"/>
                <a:gd name="connsiteY3" fmla="*/ 1461058 h 146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633" h="1461058">
                  <a:moveTo>
                    <a:pt x="1460633" y="0"/>
                  </a:moveTo>
                  <a:lnTo>
                    <a:pt x="1460633" y="751967"/>
                  </a:lnTo>
                  <a:lnTo>
                    <a:pt x="751748" y="1461058"/>
                  </a:lnTo>
                  <a:lnTo>
                    <a:pt x="0" y="1461058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A17D6506-F3EA-4216-99E2-EF7BF846F5D4}"/>
                </a:ext>
              </a:extLst>
            </p:cNvPr>
            <p:cNvSpPr/>
            <p:nvPr/>
          </p:nvSpPr>
          <p:spPr>
            <a:xfrm>
              <a:off x="7724375" y="2347509"/>
              <a:ext cx="3382866" cy="2631119"/>
            </a:xfrm>
            <a:custGeom>
              <a:avLst/>
              <a:gdLst>
                <a:gd name="connsiteX0" fmla="*/ 2182495 w 2806064"/>
                <a:gd name="connsiteY0" fmla="*/ 0 h 2182495"/>
                <a:gd name="connsiteX1" fmla="*/ 0 w 2806064"/>
                <a:gd name="connsiteY1" fmla="*/ 2182495 h 2182495"/>
                <a:gd name="connsiteX2" fmla="*/ 623570 w 2806064"/>
                <a:gd name="connsiteY2" fmla="*/ 2182495 h 2182495"/>
                <a:gd name="connsiteX3" fmla="*/ 2806065 w 2806064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6064" h="2182495">
                  <a:moveTo>
                    <a:pt x="2182495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60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xmlns="" id="{47711E85-B407-4B48-89DE-FB283F80F9EF}"/>
                </a:ext>
              </a:extLst>
            </p:cNvPr>
            <p:cNvSpPr/>
            <p:nvPr/>
          </p:nvSpPr>
          <p:spPr>
            <a:xfrm>
              <a:off x="9235774" y="2352272"/>
              <a:ext cx="2958606" cy="2631119"/>
            </a:xfrm>
            <a:custGeom>
              <a:avLst/>
              <a:gdLst>
                <a:gd name="connsiteX0" fmla="*/ 2631119 w 2984800"/>
                <a:gd name="connsiteY0" fmla="*/ 0 h 2631119"/>
                <a:gd name="connsiteX1" fmla="*/ 2984800 w 2984800"/>
                <a:gd name="connsiteY1" fmla="*/ 0 h 2631119"/>
                <a:gd name="connsiteX2" fmla="*/ 2984800 w 2984800"/>
                <a:gd name="connsiteY2" fmla="*/ 398067 h 2631119"/>
                <a:gd name="connsiteX3" fmla="*/ 751748 w 2984800"/>
                <a:gd name="connsiteY3" fmla="*/ 2631119 h 2631119"/>
                <a:gd name="connsiteX4" fmla="*/ 0 w 2984800"/>
                <a:gd name="connsiteY4" fmla="*/ 2631119 h 2631119"/>
                <a:gd name="connsiteX0" fmla="*/ 2631119 w 2984800"/>
                <a:gd name="connsiteY0" fmla="*/ 0 h 2631119"/>
                <a:gd name="connsiteX1" fmla="*/ 2951462 w 2984800"/>
                <a:gd name="connsiteY1" fmla="*/ 0 h 2631119"/>
                <a:gd name="connsiteX2" fmla="*/ 2984800 w 2984800"/>
                <a:gd name="connsiteY2" fmla="*/ 398067 h 2631119"/>
                <a:gd name="connsiteX3" fmla="*/ 751748 w 2984800"/>
                <a:gd name="connsiteY3" fmla="*/ 2631119 h 2631119"/>
                <a:gd name="connsiteX4" fmla="*/ 0 w 2984800"/>
                <a:gd name="connsiteY4" fmla="*/ 2631119 h 2631119"/>
                <a:gd name="connsiteX5" fmla="*/ 2631119 w 2984800"/>
                <a:gd name="connsiteY5" fmla="*/ 0 h 2631119"/>
                <a:gd name="connsiteX0" fmla="*/ 2631119 w 2984800"/>
                <a:gd name="connsiteY0" fmla="*/ 0 h 2631119"/>
                <a:gd name="connsiteX1" fmla="*/ 2951462 w 2984800"/>
                <a:gd name="connsiteY1" fmla="*/ 0 h 2631119"/>
                <a:gd name="connsiteX2" fmla="*/ 2984800 w 2984800"/>
                <a:gd name="connsiteY2" fmla="*/ 398067 h 2631119"/>
                <a:gd name="connsiteX3" fmla="*/ 751748 w 2984800"/>
                <a:gd name="connsiteY3" fmla="*/ 2631119 h 2631119"/>
                <a:gd name="connsiteX4" fmla="*/ 0 w 2984800"/>
                <a:gd name="connsiteY4" fmla="*/ 2631119 h 2631119"/>
                <a:gd name="connsiteX5" fmla="*/ 2631119 w 2984800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93531"/>
                <a:gd name="connsiteY0" fmla="*/ 0 h 2631119"/>
                <a:gd name="connsiteX1" fmla="*/ 2991943 w 2993531"/>
                <a:gd name="connsiteY1" fmla="*/ 0 h 2631119"/>
                <a:gd name="connsiteX2" fmla="*/ 2956225 w 2993531"/>
                <a:gd name="connsiteY2" fmla="*/ 429023 h 2631119"/>
                <a:gd name="connsiteX3" fmla="*/ 751748 w 2993531"/>
                <a:gd name="connsiteY3" fmla="*/ 2631119 h 2631119"/>
                <a:gd name="connsiteX4" fmla="*/ 0 w 2993531"/>
                <a:gd name="connsiteY4" fmla="*/ 2631119 h 2631119"/>
                <a:gd name="connsiteX5" fmla="*/ 2631119 w 2993531"/>
                <a:gd name="connsiteY5" fmla="*/ 0 h 2631119"/>
                <a:gd name="connsiteX0" fmla="*/ 2631119 w 2991943"/>
                <a:gd name="connsiteY0" fmla="*/ 0 h 2631119"/>
                <a:gd name="connsiteX1" fmla="*/ 2991943 w 2991943"/>
                <a:gd name="connsiteY1" fmla="*/ 0 h 2631119"/>
                <a:gd name="connsiteX2" fmla="*/ 2956225 w 2991943"/>
                <a:gd name="connsiteY2" fmla="*/ 429023 h 2631119"/>
                <a:gd name="connsiteX3" fmla="*/ 751748 w 2991943"/>
                <a:gd name="connsiteY3" fmla="*/ 2631119 h 2631119"/>
                <a:gd name="connsiteX4" fmla="*/ 0 w 2991943"/>
                <a:gd name="connsiteY4" fmla="*/ 2631119 h 2631119"/>
                <a:gd name="connsiteX5" fmla="*/ 2631119 w 2991943"/>
                <a:gd name="connsiteY5" fmla="*/ 0 h 2631119"/>
                <a:gd name="connsiteX0" fmla="*/ 2631119 w 2958606"/>
                <a:gd name="connsiteY0" fmla="*/ 0 h 2631119"/>
                <a:gd name="connsiteX1" fmla="*/ 2958606 w 2958606"/>
                <a:gd name="connsiteY1" fmla="*/ 0 h 2631119"/>
                <a:gd name="connsiteX2" fmla="*/ 2956225 w 2958606"/>
                <a:gd name="connsiteY2" fmla="*/ 429023 h 2631119"/>
                <a:gd name="connsiteX3" fmla="*/ 751748 w 2958606"/>
                <a:gd name="connsiteY3" fmla="*/ 2631119 h 2631119"/>
                <a:gd name="connsiteX4" fmla="*/ 0 w 2958606"/>
                <a:gd name="connsiteY4" fmla="*/ 2631119 h 2631119"/>
                <a:gd name="connsiteX5" fmla="*/ 2631119 w 2958606"/>
                <a:gd name="connsiteY5" fmla="*/ 0 h 263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8606" h="2631119">
                  <a:moveTo>
                    <a:pt x="2631119" y="0"/>
                  </a:moveTo>
                  <a:lnTo>
                    <a:pt x="2958606" y="0"/>
                  </a:lnTo>
                  <a:cubicBezTo>
                    <a:pt x="2957812" y="143008"/>
                    <a:pt x="2957019" y="286015"/>
                    <a:pt x="2956225" y="429023"/>
                  </a:cubicBezTo>
                  <a:lnTo>
                    <a:pt x="751748" y="2631119"/>
                  </a:lnTo>
                  <a:lnTo>
                    <a:pt x="0" y="2631119"/>
                  </a:lnTo>
                  <a:lnTo>
                    <a:pt x="2631119" y="0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84671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итель шаблон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E389DCC-8568-4D78-BB75-82983A32AC59}"/>
              </a:ext>
            </a:extLst>
          </p:cNvPr>
          <p:cNvGrpSpPr/>
          <p:nvPr userDrawn="1"/>
        </p:nvGrpSpPr>
        <p:grpSpPr>
          <a:xfrm>
            <a:off x="-13671" y="0"/>
            <a:ext cx="12205671" cy="6858001"/>
            <a:chOff x="-13671" y="0"/>
            <a:chExt cx="12205671" cy="6858001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B85A1A7C-F74A-452F-8FEA-3F27AD259ADC}"/>
                </a:ext>
              </a:extLst>
            </p:cNvPr>
            <p:cNvSpPr/>
            <p:nvPr userDrawn="1"/>
          </p:nvSpPr>
          <p:spPr>
            <a:xfrm>
              <a:off x="0" y="2606474"/>
              <a:ext cx="1600250" cy="4251526"/>
            </a:xfrm>
            <a:custGeom>
              <a:avLst/>
              <a:gdLst>
                <a:gd name="connsiteX0" fmla="*/ 0 w 1600250"/>
                <a:gd name="connsiteY0" fmla="*/ 0 h 4251526"/>
                <a:gd name="connsiteX1" fmla="*/ 1600250 w 1600250"/>
                <a:gd name="connsiteY1" fmla="*/ 0 h 4251526"/>
                <a:gd name="connsiteX2" fmla="*/ 1600250 w 1600250"/>
                <a:gd name="connsiteY2" fmla="*/ 3227840 h 4251526"/>
                <a:gd name="connsiteX3" fmla="*/ 576564 w 1600250"/>
                <a:gd name="connsiteY3" fmla="*/ 4251526 h 4251526"/>
                <a:gd name="connsiteX4" fmla="*/ 0 w 1600250"/>
                <a:gd name="connsiteY4" fmla="*/ 4251526 h 425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50" h="4251526">
                  <a:moveTo>
                    <a:pt x="0" y="0"/>
                  </a:moveTo>
                  <a:lnTo>
                    <a:pt x="1600250" y="0"/>
                  </a:lnTo>
                  <a:lnTo>
                    <a:pt x="1600250" y="3227840"/>
                  </a:lnTo>
                  <a:lnTo>
                    <a:pt x="576564" y="4251526"/>
                  </a:lnTo>
                  <a:lnTo>
                    <a:pt x="0" y="425152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8BC987C9-F278-4C15-8EFD-F301898FF0DE}"/>
                </a:ext>
              </a:extLst>
            </p:cNvPr>
            <p:cNvSpPr/>
            <p:nvPr userDrawn="1"/>
          </p:nvSpPr>
          <p:spPr>
            <a:xfrm>
              <a:off x="1600250" y="4220394"/>
              <a:ext cx="4841760" cy="2637607"/>
            </a:xfrm>
            <a:custGeom>
              <a:avLst/>
              <a:gdLst>
                <a:gd name="connsiteX0" fmla="*/ 1613920 w 4841760"/>
                <a:gd name="connsiteY0" fmla="*/ 0 h 2637607"/>
                <a:gd name="connsiteX1" fmla="*/ 4841760 w 4841760"/>
                <a:gd name="connsiteY1" fmla="*/ 0 h 2637607"/>
                <a:gd name="connsiteX2" fmla="*/ 4841760 w 4841760"/>
                <a:gd name="connsiteY2" fmla="*/ 2637607 h 2637607"/>
                <a:gd name="connsiteX3" fmla="*/ 3227840 w 4841760"/>
                <a:gd name="connsiteY3" fmla="*/ 2637607 h 2637607"/>
                <a:gd name="connsiteX4" fmla="*/ 3227840 w 4841760"/>
                <a:gd name="connsiteY4" fmla="*/ 1613920 h 2637607"/>
                <a:gd name="connsiteX5" fmla="*/ 0 w 4841760"/>
                <a:gd name="connsiteY5" fmla="*/ 1613920 h 263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1760" h="2637607">
                  <a:moveTo>
                    <a:pt x="1613920" y="0"/>
                  </a:moveTo>
                  <a:lnTo>
                    <a:pt x="4841760" y="0"/>
                  </a:lnTo>
                  <a:lnTo>
                    <a:pt x="4841760" y="2637607"/>
                  </a:lnTo>
                  <a:lnTo>
                    <a:pt x="3227840" y="2637607"/>
                  </a:lnTo>
                  <a:lnTo>
                    <a:pt x="3227840" y="1613920"/>
                  </a:lnTo>
                  <a:lnTo>
                    <a:pt x="0" y="16139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93E47FB9-3068-4AF7-952A-7F4499AD883E}"/>
                </a:ext>
              </a:extLst>
            </p:cNvPr>
            <p:cNvSpPr/>
            <p:nvPr userDrawn="1"/>
          </p:nvSpPr>
          <p:spPr>
            <a:xfrm>
              <a:off x="4828089" y="992553"/>
              <a:ext cx="4841760" cy="4841759"/>
            </a:xfrm>
            <a:custGeom>
              <a:avLst/>
              <a:gdLst>
                <a:gd name="connsiteX0" fmla="*/ 4796790 w 4796790"/>
                <a:gd name="connsiteY0" fmla="*/ 0 h 4796789"/>
                <a:gd name="connsiteX1" fmla="*/ 1598930 w 4796790"/>
                <a:gd name="connsiteY1" fmla="*/ 0 h 4796789"/>
                <a:gd name="connsiteX2" fmla="*/ 0 w 4796790"/>
                <a:gd name="connsiteY2" fmla="*/ 1598930 h 4796789"/>
                <a:gd name="connsiteX3" fmla="*/ 3197860 w 4796790"/>
                <a:gd name="connsiteY3" fmla="*/ 1598930 h 4796789"/>
                <a:gd name="connsiteX4" fmla="*/ 3197860 w 4796790"/>
                <a:gd name="connsiteY4" fmla="*/ 4796790 h 4796789"/>
                <a:gd name="connsiteX5" fmla="*/ 4796790 w 4796790"/>
                <a:gd name="connsiteY5" fmla="*/ 3197860 h 479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90" h="4796789">
                  <a:moveTo>
                    <a:pt x="4796790" y="0"/>
                  </a:moveTo>
                  <a:lnTo>
                    <a:pt x="1598930" y="0"/>
                  </a:lnTo>
                  <a:lnTo>
                    <a:pt x="0" y="1598930"/>
                  </a:lnTo>
                  <a:lnTo>
                    <a:pt x="3197860" y="1598930"/>
                  </a:lnTo>
                  <a:lnTo>
                    <a:pt x="3197860" y="4796790"/>
                  </a:lnTo>
                  <a:lnTo>
                    <a:pt x="4796790" y="3197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8D229612-0641-4976-9F58-EB1D7BC466BD}"/>
                </a:ext>
              </a:extLst>
            </p:cNvPr>
            <p:cNvSpPr/>
            <p:nvPr userDrawn="1"/>
          </p:nvSpPr>
          <p:spPr>
            <a:xfrm>
              <a:off x="-13671" y="29842"/>
              <a:ext cx="4841759" cy="4190551"/>
            </a:xfrm>
            <a:custGeom>
              <a:avLst/>
              <a:gdLst>
                <a:gd name="connsiteX0" fmla="*/ 953135 w 4796789"/>
                <a:gd name="connsiteY0" fmla="*/ 0 h 4151629"/>
                <a:gd name="connsiteX1" fmla="*/ 0 w 4796789"/>
                <a:gd name="connsiteY1" fmla="*/ 953770 h 4151629"/>
                <a:gd name="connsiteX2" fmla="*/ 3197860 w 4796789"/>
                <a:gd name="connsiteY2" fmla="*/ 953770 h 4151629"/>
                <a:gd name="connsiteX3" fmla="*/ 3197860 w 4796789"/>
                <a:gd name="connsiteY3" fmla="*/ 4151630 h 4151629"/>
                <a:gd name="connsiteX4" fmla="*/ 4796790 w 4796789"/>
                <a:gd name="connsiteY4" fmla="*/ 2552700 h 4151629"/>
                <a:gd name="connsiteX5" fmla="*/ 4796790 w 4796789"/>
                <a:gd name="connsiteY5" fmla="*/ 0 h 41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89" h="4151629">
                  <a:moveTo>
                    <a:pt x="953135" y="0"/>
                  </a:moveTo>
                  <a:lnTo>
                    <a:pt x="0" y="953770"/>
                  </a:lnTo>
                  <a:lnTo>
                    <a:pt x="3197860" y="953770"/>
                  </a:lnTo>
                  <a:lnTo>
                    <a:pt x="3197860" y="4151630"/>
                  </a:lnTo>
                  <a:lnTo>
                    <a:pt x="4796790" y="2552700"/>
                  </a:lnTo>
                  <a:lnTo>
                    <a:pt x="479679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D8A8FD79-0011-4324-935E-FC2066224F52}"/>
                </a:ext>
              </a:extLst>
            </p:cNvPr>
            <p:cNvSpPr/>
            <p:nvPr userDrawn="1"/>
          </p:nvSpPr>
          <p:spPr>
            <a:xfrm>
              <a:off x="9669849" y="2606474"/>
              <a:ext cx="2522151" cy="1613919"/>
            </a:xfrm>
            <a:custGeom>
              <a:avLst/>
              <a:gdLst>
                <a:gd name="connsiteX0" fmla="*/ 1598930 w 2498725"/>
                <a:gd name="connsiteY0" fmla="*/ 0 h 1598929"/>
                <a:gd name="connsiteX1" fmla="*/ 0 w 2498725"/>
                <a:gd name="connsiteY1" fmla="*/ 1598930 h 1598929"/>
                <a:gd name="connsiteX2" fmla="*/ 2498725 w 2498725"/>
                <a:gd name="connsiteY2" fmla="*/ 1598930 h 1598929"/>
                <a:gd name="connsiteX3" fmla="*/ 2498725 w 2498725"/>
                <a:gd name="connsiteY3" fmla="*/ 0 h 159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8725" h="1598929">
                  <a:moveTo>
                    <a:pt x="1598930" y="0"/>
                  </a:moveTo>
                  <a:lnTo>
                    <a:pt x="0" y="1598930"/>
                  </a:lnTo>
                  <a:lnTo>
                    <a:pt x="2498725" y="1598930"/>
                  </a:lnTo>
                  <a:lnTo>
                    <a:pt x="249872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ADC61937-7F9C-4CB3-81AC-301803254390}"/>
                </a:ext>
              </a:extLst>
            </p:cNvPr>
            <p:cNvSpPr/>
            <p:nvPr userDrawn="1"/>
          </p:nvSpPr>
          <p:spPr>
            <a:xfrm>
              <a:off x="11283769" y="29842"/>
              <a:ext cx="908230" cy="2576632"/>
            </a:xfrm>
            <a:custGeom>
              <a:avLst/>
              <a:gdLst>
                <a:gd name="connsiteX0" fmla="*/ 0 w 899794"/>
                <a:gd name="connsiteY0" fmla="*/ 0 h 2552700"/>
                <a:gd name="connsiteX1" fmla="*/ 0 w 899794"/>
                <a:gd name="connsiteY1" fmla="*/ 2552700 h 2552700"/>
                <a:gd name="connsiteX2" fmla="*/ 899795 w 899794"/>
                <a:gd name="connsiteY2" fmla="*/ 1652905 h 2552700"/>
                <a:gd name="connsiteX3" fmla="*/ 899795 w 899794"/>
                <a:gd name="connsiteY3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9794" h="2552700">
                  <a:moveTo>
                    <a:pt x="0" y="0"/>
                  </a:moveTo>
                  <a:lnTo>
                    <a:pt x="0" y="2552700"/>
                  </a:lnTo>
                  <a:lnTo>
                    <a:pt x="899795" y="1652905"/>
                  </a:lnTo>
                  <a:lnTo>
                    <a:pt x="8997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FBC656CA-9B99-4772-90C6-CD92B491B611}"/>
                </a:ext>
              </a:extLst>
            </p:cNvPr>
            <p:cNvSpPr/>
            <p:nvPr userDrawn="1"/>
          </p:nvSpPr>
          <p:spPr>
            <a:xfrm>
              <a:off x="6442009" y="0"/>
              <a:ext cx="1007295" cy="1007295"/>
            </a:xfrm>
            <a:custGeom>
              <a:avLst/>
              <a:gdLst>
                <a:gd name="connsiteX0" fmla="*/ 0 w 1007295"/>
                <a:gd name="connsiteY0" fmla="*/ 0 h 1007295"/>
                <a:gd name="connsiteX1" fmla="*/ 1007295 w 1007295"/>
                <a:gd name="connsiteY1" fmla="*/ 0 h 1007295"/>
                <a:gd name="connsiteX2" fmla="*/ 0 w 1007295"/>
                <a:gd name="connsiteY2" fmla="*/ 1007295 h 100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7295" h="1007295">
                  <a:moveTo>
                    <a:pt x="0" y="0"/>
                  </a:moveTo>
                  <a:lnTo>
                    <a:pt x="1007295" y="0"/>
                  </a:lnTo>
                  <a:lnTo>
                    <a:pt x="0" y="100729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32216AA9-87BB-4506-902D-19956F21F168}"/>
                </a:ext>
              </a:extLst>
            </p:cNvPr>
            <p:cNvSpPr/>
            <p:nvPr userDrawn="1"/>
          </p:nvSpPr>
          <p:spPr>
            <a:xfrm>
              <a:off x="7032242" y="5834312"/>
              <a:ext cx="4251528" cy="1023688"/>
            </a:xfrm>
            <a:custGeom>
              <a:avLst/>
              <a:gdLst>
                <a:gd name="connsiteX0" fmla="*/ 1023688 w 4251528"/>
                <a:gd name="connsiteY0" fmla="*/ 0 h 1023688"/>
                <a:gd name="connsiteX1" fmla="*/ 4251528 w 4251528"/>
                <a:gd name="connsiteY1" fmla="*/ 0 h 1023688"/>
                <a:gd name="connsiteX2" fmla="*/ 4251528 w 4251528"/>
                <a:gd name="connsiteY2" fmla="*/ 1023688 h 1023688"/>
                <a:gd name="connsiteX3" fmla="*/ 0 w 4251528"/>
                <a:gd name="connsiteY3" fmla="*/ 1023688 h 102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1528" h="1023688">
                  <a:moveTo>
                    <a:pt x="1023688" y="0"/>
                  </a:moveTo>
                  <a:lnTo>
                    <a:pt x="4251528" y="0"/>
                  </a:lnTo>
                  <a:lnTo>
                    <a:pt x="4251528" y="1023688"/>
                  </a:lnTo>
                  <a:lnTo>
                    <a:pt x="0" y="102368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3" name="Текст 39">
            <a:extLst>
              <a:ext uri="{FF2B5EF4-FFF2-40B4-BE49-F238E27FC236}">
                <a16:creationId xmlns:a16="http://schemas.microsoft.com/office/drawing/2014/main" xmlns="" id="{A7FA4B40-C0B0-471E-9072-2FD3537303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4001405"/>
            <a:ext cx="6894454" cy="1578894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grpSp>
        <p:nvGrpSpPr>
          <p:cNvPr id="14" name="Рисунок 3">
            <a:extLst>
              <a:ext uri="{FF2B5EF4-FFF2-40B4-BE49-F238E27FC236}">
                <a16:creationId xmlns:a16="http://schemas.microsoft.com/office/drawing/2014/main" xmlns="" id="{74933002-3000-40D8-81B7-1FDD30C961DD}"/>
              </a:ext>
            </a:extLst>
          </p:cNvPr>
          <p:cNvGrpSpPr/>
          <p:nvPr userDrawn="1"/>
        </p:nvGrpSpPr>
        <p:grpSpPr>
          <a:xfrm>
            <a:off x="403201" y="647761"/>
            <a:ext cx="3352539" cy="1044171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A8641FEC-D1E4-461A-9A09-1ACD28B60C9D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ABD9B356-E160-484B-8045-6B21E5E89B6C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132005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 с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8" name="Рисунок 3">
            <a:extLst>
              <a:ext uri="{FF2B5EF4-FFF2-40B4-BE49-F238E27FC236}">
                <a16:creationId xmlns:a16="http://schemas.microsoft.com/office/drawing/2014/main" xmlns="" id="{D663A8F4-12F9-49EE-A891-BBC78F6B8D5D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9EB08345-EDEA-4E5F-8C73-ECA9ED5D8D65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xmlns="" id="{C4E78553-2D46-4B56-A19D-70262B236649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94BFC336-5EDD-43A3-A172-69C55F21C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7036E895-99CC-4BCE-A997-EBA227FE1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1785478"/>
            <a:ext cx="6176427" cy="292388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62069699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Контент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AF5ADA-9F79-49F0-A830-9B5AD5F64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664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Фото справа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120" y="0"/>
            <a:ext cx="501588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8651D85-208E-4EFB-B852-FE9A383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6127751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D3C38CB1-3CDA-4BA0-A85D-19817FD27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59754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95900" y="1089024"/>
            <a:ext cx="658811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4259687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120" y="1089024"/>
            <a:ext cx="460789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1957655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988" y="1089024"/>
            <a:ext cx="658811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253713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xmlns="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4749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9364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97767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Разделитель шаблон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2B587269-F1BD-47D4-AA9E-1B46FFE1542F}"/>
              </a:ext>
            </a:extLst>
          </p:cNvPr>
          <p:cNvGrpSpPr/>
          <p:nvPr userDrawn="1"/>
        </p:nvGrpSpPr>
        <p:grpSpPr>
          <a:xfrm>
            <a:off x="-13671" y="0"/>
            <a:ext cx="12205671" cy="6858001"/>
            <a:chOff x="-13671" y="0"/>
            <a:chExt cx="12205671" cy="6858001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EA969EBF-432C-4515-8C14-8EEA0B09C7A5}"/>
                </a:ext>
              </a:extLst>
            </p:cNvPr>
            <p:cNvSpPr/>
            <p:nvPr userDrawn="1"/>
          </p:nvSpPr>
          <p:spPr>
            <a:xfrm>
              <a:off x="0" y="2606474"/>
              <a:ext cx="1600250" cy="4251526"/>
            </a:xfrm>
            <a:custGeom>
              <a:avLst/>
              <a:gdLst>
                <a:gd name="connsiteX0" fmla="*/ 0 w 1600250"/>
                <a:gd name="connsiteY0" fmla="*/ 0 h 4251526"/>
                <a:gd name="connsiteX1" fmla="*/ 1600250 w 1600250"/>
                <a:gd name="connsiteY1" fmla="*/ 0 h 4251526"/>
                <a:gd name="connsiteX2" fmla="*/ 1600250 w 1600250"/>
                <a:gd name="connsiteY2" fmla="*/ 3227840 h 4251526"/>
                <a:gd name="connsiteX3" fmla="*/ 576564 w 1600250"/>
                <a:gd name="connsiteY3" fmla="*/ 4251526 h 4251526"/>
                <a:gd name="connsiteX4" fmla="*/ 0 w 1600250"/>
                <a:gd name="connsiteY4" fmla="*/ 4251526 h 425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50" h="4251526">
                  <a:moveTo>
                    <a:pt x="0" y="0"/>
                  </a:moveTo>
                  <a:lnTo>
                    <a:pt x="1600250" y="0"/>
                  </a:lnTo>
                  <a:lnTo>
                    <a:pt x="1600250" y="3227840"/>
                  </a:lnTo>
                  <a:lnTo>
                    <a:pt x="576564" y="4251526"/>
                  </a:lnTo>
                  <a:lnTo>
                    <a:pt x="0" y="425152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97C089B9-17D1-4CF1-A112-9CED47AC82A3}"/>
                </a:ext>
              </a:extLst>
            </p:cNvPr>
            <p:cNvSpPr/>
            <p:nvPr userDrawn="1"/>
          </p:nvSpPr>
          <p:spPr>
            <a:xfrm>
              <a:off x="1600250" y="4220394"/>
              <a:ext cx="4841760" cy="2637607"/>
            </a:xfrm>
            <a:custGeom>
              <a:avLst/>
              <a:gdLst>
                <a:gd name="connsiteX0" fmla="*/ 1613920 w 4841760"/>
                <a:gd name="connsiteY0" fmla="*/ 0 h 2637607"/>
                <a:gd name="connsiteX1" fmla="*/ 4841760 w 4841760"/>
                <a:gd name="connsiteY1" fmla="*/ 0 h 2637607"/>
                <a:gd name="connsiteX2" fmla="*/ 4841760 w 4841760"/>
                <a:gd name="connsiteY2" fmla="*/ 2637607 h 2637607"/>
                <a:gd name="connsiteX3" fmla="*/ 3227840 w 4841760"/>
                <a:gd name="connsiteY3" fmla="*/ 2637607 h 2637607"/>
                <a:gd name="connsiteX4" fmla="*/ 3227840 w 4841760"/>
                <a:gd name="connsiteY4" fmla="*/ 1613920 h 2637607"/>
                <a:gd name="connsiteX5" fmla="*/ 0 w 4841760"/>
                <a:gd name="connsiteY5" fmla="*/ 1613920 h 263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1760" h="2637607">
                  <a:moveTo>
                    <a:pt x="1613920" y="0"/>
                  </a:moveTo>
                  <a:lnTo>
                    <a:pt x="4841760" y="0"/>
                  </a:lnTo>
                  <a:lnTo>
                    <a:pt x="4841760" y="2637607"/>
                  </a:lnTo>
                  <a:lnTo>
                    <a:pt x="3227840" y="2637607"/>
                  </a:lnTo>
                  <a:lnTo>
                    <a:pt x="3227840" y="1613920"/>
                  </a:lnTo>
                  <a:lnTo>
                    <a:pt x="0" y="16139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xmlns="" id="{0492A479-D7D5-4FFD-83AE-3B2D8F22EA5C}"/>
                </a:ext>
              </a:extLst>
            </p:cNvPr>
            <p:cNvSpPr/>
            <p:nvPr userDrawn="1"/>
          </p:nvSpPr>
          <p:spPr>
            <a:xfrm>
              <a:off x="4828089" y="992553"/>
              <a:ext cx="4841760" cy="4841759"/>
            </a:xfrm>
            <a:custGeom>
              <a:avLst/>
              <a:gdLst>
                <a:gd name="connsiteX0" fmla="*/ 4796790 w 4796790"/>
                <a:gd name="connsiteY0" fmla="*/ 0 h 4796789"/>
                <a:gd name="connsiteX1" fmla="*/ 1598930 w 4796790"/>
                <a:gd name="connsiteY1" fmla="*/ 0 h 4796789"/>
                <a:gd name="connsiteX2" fmla="*/ 0 w 4796790"/>
                <a:gd name="connsiteY2" fmla="*/ 1598930 h 4796789"/>
                <a:gd name="connsiteX3" fmla="*/ 3197860 w 4796790"/>
                <a:gd name="connsiteY3" fmla="*/ 1598930 h 4796789"/>
                <a:gd name="connsiteX4" fmla="*/ 3197860 w 4796790"/>
                <a:gd name="connsiteY4" fmla="*/ 4796790 h 4796789"/>
                <a:gd name="connsiteX5" fmla="*/ 4796790 w 4796790"/>
                <a:gd name="connsiteY5" fmla="*/ 3197860 h 479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90" h="4796789">
                  <a:moveTo>
                    <a:pt x="4796790" y="0"/>
                  </a:moveTo>
                  <a:lnTo>
                    <a:pt x="1598930" y="0"/>
                  </a:lnTo>
                  <a:lnTo>
                    <a:pt x="0" y="1598930"/>
                  </a:lnTo>
                  <a:lnTo>
                    <a:pt x="3197860" y="1598930"/>
                  </a:lnTo>
                  <a:lnTo>
                    <a:pt x="3197860" y="4796790"/>
                  </a:lnTo>
                  <a:lnTo>
                    <a:pt x="4796790" y="3197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25CF3C71-58D1-458D-B847-C4D35DC3E4A7}"/>
                </a:ext>
              </a:extLst>
            </p:cNvPr>
            <p:cNvSpPr/>
            <p:nvPr userDrawn="1"/>
          </p:nvSpPr>
          <p:spPr>
            <a:xfrm>
              <a:off x="-13671" y="29842"/>
              <a:ext cx="4841759" cy="4190551"/>
            </a:xfrm>
            <a:custGeom>
              <a:avLst/>
              <a:gdLst>
                <a:gd name="connsiteX0" fmla="*/ 953135 w 4796789"/>
                <a:gd name="connsiteY0" fmla="*/ 0 h 4151629"/>
                <a:gd name="connsiteX1" fmla="*/ 0 w 4796789"/>
                <a:gd name="connsiteY1" fmla="*/ 953770 h 4151629"/>
                <a:gd name="connsiteX2" fmla="*/ 3197860 w 4796789"/>
                <a:gd name="connsiteY2" fmla="*/ 953770 h 4151629"/>
                <a:gd name="connsiteX3" fmla="*/ 3197860 w 4796789"/>
                <a:gd name="connsiteY3" fmla="*/ 4151630 h 4151629"/>
                <a:gd name="connsiteX4" fmla="*/ 4796790 w 4796789"/>
                <a:gd name="connsiteY4" fmla="*/ 2552700 h 4151629"/>
                <a:gd name="connsiteX5" fmla="*/ 4796790 w 4796789"/>
                <a:gd name="connsiteY5" fmla="*/ 0 h 41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89" h="4151629">
                  <a:moveTo>
                    <a:pt x="953135" y="0"/>
                  </a:moveTo>
                  <a:lnTo>
                    <a:pt x="0" y="953770"/>
                  </a:lnTo>
                  <a:lnTo>
                    <a:pt x="3197860" y="953770"/>
                  </a:lnTo>
                  <a:lnTo>
                    <a:pt x="3197860" y="4151630"/>
                  </a:lnTo>
                  <a:lnTo>
                    <a:pt x="4796790" y="2552700"/>
                  </a:lnTo>
                  <a:lnTo>
                    <a:pt x="479679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E2D677B2-4C72-4DF7-8894-7BBC6A1EE9E1}"/>
                </a:ext>
              </a:extLst>
            </p:cNvPr>
            <p:cNvSpPr/>
            <p:nvPr userDrawn="1"/>
          </p:nvSpPr>
          <p:spPr>
            <a:xfrm>
              <a:off x="9669849" y="2606474"/>
              <a:ext cx="2522151" cy="1613919"/>
            </a:xfrm>
            <a:custGeom>
              <a:avLst/>
              <a:gdLst>
                <a:gd name="connsiteX0" fmla="*/ 1598930 w 2498725"/>
                <a:gd name="connsiteY0" fmla="*/ 0 h 1598929"/>
                <a:gd name="connsiteX1" fmla="*/ 0 w 2498725"/>
                <a:gd name="connsiteY1" fmla="*/ 1598930 h 1598929"/>
                <a:gd name="connsiteX2" fmla="*/ 2498725 w 2498725"/>
                <a:gd name="connsiteY2" fmla="*/ 1598930 h 1598929"/>
                <a:gd name="connsiteX3" fmla="*/ 2498725 w 2498725"/>
                <a:gd name="connsiteY3" fmla="*/ 0 h 159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8725" h="1598929">
                  <a:moveTo>
                    <a:pt x="1598930" y="0"/>
                  </a:moveTo>
                  <a:lnTo>
                    <a:pt x="0" y="1598930"/>
                  </a:lnTo>
                  <a:lnTo>
                    <a:pt x="2498725" y="1598930"/>
                  </a:lnTo>
                  <a:lnTo>
                    <a:pt x="249872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BFD76563-2092-4A48-A158-A23B9032F005}"/>
                </a:ext>
              </a:extLst>
            </p:cNvPr>
            <p:cNvSpPr/>
            <p:nvPr userDrawn="1"/>
          </p:nvSpPr>
          <p:spPr>
            <a:xfrm>
              <a:off x="11283769" y="29842"/>
              <a:ext cx="908230" cy="2576632"/>
            </a:xfrm>
            <a:custGeom>
              <a:avLst/>
              <a:gdLst>
                <a:gd name="connsiteX0" fmla="*/ 0 w 899794"/>
                <a:gd name="connsiteY0" fmla="*/ 0 h 2552700"/>
                <a:gd name="connsiteX1" fmla="*/ 0 w 899794"/>
                <a:gd name="connsiteY1" fmla="*/ 2552700 h 2552700"/>
                <a:gd name="connsiteX2" fmla="*/ 899795 w 899794"/>
                <a:gd name="connsiteY2" fmla="*/ 1652905 h 2552700"/>
                <a:gd name="connsiteX3" fmla="*/ 899795 w 899794"/>
                <a:gd name="connsiteY3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9794" h="2552700">
                  <a:moveTo>
                    <a:pt x="0" y="0"/>
                  </a:moveTo>
                  <a:lnTo>
                    <a:pt x="0" y="2552700"/>
                  </a:lnTo>
                  <a:lnTo>
                    <a:pt x="899795" y="1652905"/>
                  </a:lnTo>
                  <a:lnTo>
                    <a:pt x="8997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ED36502E-D170-4C86-847C-D622CA863D2B}"/>
                </a:ext>
              </a:extLst>
            </p:cNvPr>
            <p:cNvSpPr/>
            <p:nvPr userDrawn="1"/>
          </p:nvSpPr>
          <p:spPr>
            <a:xfrm>
              <a:off x="6442009" y="0"/>
              <a:ext cx="1007295" cy="1007295"/>
            </a:xfrm>
            <a:custGeom>
              <a:avLst/>
              <a:gdLst>
                <a:gd name="connsiteX0" fmla="*/ 0 w 1007295"/>
                <a:gd name="connsiteY0" fmla="*/ 0 h 1007295"/>
                <a:gd name="connsiteX1" fmla="*/ 1007295 w 1007295"/>
                <a:gd name="connsiteY1" fmla="*/ 0 h 1007295"/>
                <a:gd name="connsiteX2" fmla="*/ 0 w 1007295"/>
                <a:gd name="connsiteY2" fmla="*/ 1007295 h 100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7295" h="1007295">
                  <a:moveTo>
                    <a:pt x="0" y="0"/>
                  </a:moveTo>
                  <a:lnTo>
                    <a:pt x="1007295" y="0"/>
                  </a:lnTo>
                  <a:lnTo>
                    <a:pt x="0" y="100729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37487D10-BEBE-4419-BF19-9232C592D269}"/>
                </a:ext>
              </a:extLst>
            </p:cNvPr>
            <p:cNvSpPr/>
            <p:nvPr userDrawn="1"/>
          </p:nvSpPr>
          <p:spPr>
            <a:xfrm>
              <a:off x="7032242" y="5834312"/>
              <a:ext cx="4251528" cy="1023688"/>
            </a:xfrm>
            <a:custGeom>
              <a:avLst/>
              <a:gdLst>
                <a:gd name="connsiteX0" fmla="*/ 1023688 w 4251528"/>
                <a:gd name="connsiteY0" fmla="*/ 0 h 1023688"/>
                <a:gd name="connsiteX1" fmla="*/ 4251528 w 4251528"/>
                <a:gd name="connsiteY1" fmla="*/ 0 h 1023688"/>
                <a:gd name="connsiteX2" fmla="*/ 4251528 w 4251528"/>
                <a:gd name="connsiteY2" fmla="*/ 1023688 h 1023688"/>
                <a:gd name="connsiteX3" fmla="*/ 0 w 4251528"/>
                <a:gd name="connsiteY3" fmla="*/ 1023688 h 102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1528" h="1023688">
                  <a:moveTo>
                    <a:pt x="1023688" y="0"/>
                  </a:moveTo>
                  <a:lnTo>
                    <a:pt x="4251528" y="0"/>
                  </a:lnTo>
                  <a:lnTo>
                    <a:pt x="4251528" y="1023688"/>
                  </a:lnTo>
                  <a:lnTo>
                    <a:pt x="0" y="102368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19D409E-9FD1-43D8-BF51-65BF1B678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xmlns="" id="{9BCCD663-0AE7-4EB7-9471-F1237F1B209B}"/>
              </a:ext>
            </a:extLst>
          </p:cNvPr>
          <p:cNvSpPr txBox="1">
            <a:spLocks/>
          </p:cNvSpPr>
          <p:nvPr userDrawn="1"/>
        </p:nvSpPr>
        <p:spPr>
          <a:xfrm>
            <a:off x="5771964" y="6561348"/>
            <a:ext cx="648072" cy="2308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AC58-44C9-4DC0-A6AF-0B4057C34224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353EBA0-AD4C-4F8F-9664-692632A1E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33" name="Текст 3">
            <a:extLst>
              <a:ext uri="{FF2B5EF4-FFF2-40B4-BE49-F238E27FC236}">
                <a16:creationId xmlns:a16="http://schemas.microsoft.com/office/drawing/2014/main" xmlns="" id="{65C3E12B-7593-4486-AA98-9E0F1433D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106CF77E-9035-4C6B-AFB6-786FB0F4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44575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4">
            <a:extLst>
              <a:ext uri="{FF2B5EF4-FFF2-40B4-BE49-F238E27FC236}">
                <a16:creationId xmlns:a16="http://schemas.microsoft.com/office/drawing/2014/main" xmlns="" id="{4F084705-79E6-42DD-98F2-B35FEB439D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9979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9" name="Рисунок 14">
            <a:extLst>
              <a:ext uri="{FF2B5EF4-FFF2-40B4-BE49-F238E27FC236}">
                <a16:creationId xmlns:a16="http://schemas.microsoft.com/office/drawing/2014/main" xmlns="" id="{1AE48965-BA51-4431-9685-CAA105EF63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9979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9316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8652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xmlns="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316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65584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4">
            <a:extLst>
              <a:ext uri="{FF2B5EF4-FFF2-40B4-BE49-F238E27FC236}">
                <a16:creationId xmlns:a16="http://schemas.microsoft.com/office/drawing/2014/main" xmlns="" id="{4F084705-79E6-42DD-98F2-B35FEB439D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9979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8652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xmlns="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316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42509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4">
            <a:extLst>
              <a:ext uri="{FF2B5EF4-FFF2-40B4-BE49-F238E27FC236}">
                <a16:creationId xmlns:a16="http://schemas.microsoft.com/office/drawing/2014/main" xmlns="" id="{1AE48965-BA51-4431-9685-CAA105EF63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9979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9316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48376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во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7" y="1092880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465" y="1092880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7" y="3736398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465" y="3736398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6327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с плаш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7" y="1092880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465" y="1092880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7" y="3736398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465" y="3736398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02259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 с плаш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3752273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37951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74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77969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00" smtClean="0">
                <a:solidFill>
                  <a:srgbClr val="808080"/>
                </a:solidFill>
                <a:cs typeface="Arial" charset="0"/>
              </a:rPr>
              <a:pPr defTabSz="77969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dirty="0">
              <a:solidFill>
                <a:srgbClr val="80808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87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CA10BA21-1298-451F-8349-BF32A744B7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0" y="1089026"/>
            <a:ext cx="5576400" cy="205362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4E877373-7C5A-42D4-AAF7-54390307D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716" y="1089026"/>
            <a:ext cx="5576400" cy="205362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56468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ольш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CA10BA21-1298-451F-8349-BF32A744B7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0" y="1089026"/>
            <a:ext cx="5576400" cy="291600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4E877373-7C5A-42D4-AAF7-54390307D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716" y="1089026"/>
            <a:ext cx="5576400" cy="291600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53579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xmlns="" id="{A6239A19-9FAE-47A0-A477-EB1B77BF90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1945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99E91E2D-3933-4E87-80A8-CF51895002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2335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5AFA9D99-37C6-4CD3-B18D-2C7C47D2DB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5538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62C57C21-789C-4730-8529-0A92398E04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8741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36301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больш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2290CE11-5240-42EA-BEE4-E19D7FE72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6310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E28F290B-8157-4FA7-81FC-055AFF55DE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84633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1910196-5F21-43B3-B9EA-9A786B910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9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17418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маленьк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7247B4CC-3E48-4A84-ABFD-5C8B1B8326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85461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FB2AA0CA-2D15-4343-89C4-52DC555FE6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989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E56FC753-0B69-49EA-A82C-5DE0D7689F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96731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3D1015E6-0C62-4573-AAC4-989A7E0CF3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44942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xmlns="" id="{A9E75C1E-59FA-1141-88ED-C9DA5B5C2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90689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94BFC336-5EDD-43A3-A172-69C55F21C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7036E895-99CC-4BCE-A997-EBA227FE1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5" name="Текст 26">
            <a:extLst>
              <a:ext uri="{FF2B5EF4-FFF2-40B4-BE49-F238E27FC236}">
                <a16:creationId xmlns:a16="http://schemas.microsoft.com/office/drawing/2014/main" xmlns="" id="{9178C993-2B33-4D2D-A01C-29320624F1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6" name="Текст 26">
            <a:extLst>
              <a:ext uri="{FF2B5EF4-FFF2-40B4-BE49-F238E27FC236}">
                <a16:creationId xmlns:a16="http://schemas.microsoft.com/office/drawing/2014/main" xmlns="" id="{618AF164-F755-4509-892D-5E791A82C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892298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3" name="Graphic 17">
            <a:extLst>
              <a:ext uri="{FF2B5EF4-FFF2-40B4-BE49-F238E27FC236}">
                <a16:creationId xmlns:a16="http://schemas.microsoft.com/office/drawing/2014/main" xmlns="" id="{21860EE9-1D54-4890-BA25-82EEE1F55E4A}"/>
              </a:ext>
            </a:extLst>
          </p:cNvPr>
          <p:cNvSpPr/>
          <p:nvPr/>
        </p:nvSpPr>
        <p:spPr>
          <a:xfrm>
            <a:off x="426123" y="5552208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xmlns="" id="{940A7D6B-F4CD-4576-86E4-E1C99C335543}"/>
              </a:ext>
            </a:extLst>
          </p:cNvPr>
          <p:cNvGrpSpPr/>
          <p:nvPr/>
        </p:nvGrpSpPr>
        <p:grpSpPr>
          <a:xfrm>
            <a:off x="423152" y="5898188"/>
            <a:ext cx="192624" cy="192624"/>
            <a:chOff x="423152" y="5898188"/>
            <a:chExt cx="192624" cy="192624"/>
          </a:xfrm>
          <a:solidFill>
            <a:srgbClr val="FFFFFF"/>
          </a:solidFill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xmlns="" id="{C17ABBDE-9098-4E13-93C4-6EA0D26307C6}"/>
                </a:ext>
              </a:extLst>
            </p:cNvPr>
            <p:cNvSpPr/>
            <p:nvPr/>
          </p:nvSpPr>
          <p:spPr>
            <a:xfrm>
              <a:off x="423152" y="5898188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66A9EE89-8C3A-423A-ABDC-D8800BA31A96}"/>
                </a:ext>
              </a:extLst>
            </p:cNvPr>
            <p:cNvSpPr/>
            <p:nvPr/>
          </p:nvSpPr>
          <p:spPr>
            <a:xfrm>
              <a:off x="452058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735B3712-F974-4981-9980-5F3243B30584}"/>
                </a:ext>
              </a:extLst>
            </p:cNvPr>
            <p:cNvSpPr/>
            <p:nvPr/>
          </p:nvSpPr>
          <p:spPr>
            <a:xfrm>
              <a:off x="500201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1095F3B0-1BD1-4667-87B5-A35C4D41C253}"/>
                </a:ext>
              </a:extLst>
            </p:cNvPr>
            <p:cNvSpPr/>
            <p:nvPr/>
          </p:nvSpPr>
          <p:spPr>
            <a:xfrm>
              <a:off x="548344" y="5975237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9C5A9DE7-A60C-4196-AC48-B355C45E6A0E}"/>
                </a:ext>
              </a:extLst>
            </p:cNvPr>
            <p:cNvSpPr/>
            <p:nvPr/>
          </p:nvSpPr>
          <p:spPr>
            <a:xfrm>
              <a:off x="452058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xmlns="" id="{2F4691E6-C1B7-4BC9-B963-6B9B0123D370}"/>
                </a:ext>
              </a:extLst>
            </p:cNvPr>
            <p:cNvSpPr/>
            <p:nvPr/>
          </p:nvSpPr>
          <p:spPr>
            <a:xfrm>
              <a:off x="500201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20" name="Рисунок 3">
            <a:extLst>
              <a:ext uri="{FF2B5EF4-FFF2-40B4-BE49-F238E27FC236}">
                <a16:creationId xmlns:a16="http://schemas.microsoft.com/office/drawing/2014/main" xmlns="" id="{2F2F4649-E113-46A2-A922-0AB402B79B71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A6F896AC-7B12-408D-B367-3BC24C6C6163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FB8E6E6E-A511-486E-97E5-EFDF6C0A3497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6086534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паттерном и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xmlns="" id="{1C442878-F4C2-4530-A4A9-D1022633EE6F}"/>
              </a:ext>
            </a:extLst>
          </p:cNvPr>
          <p:cNvSpPr/>
          <p:nvPr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xmlns="" id="{1080C500-E1F3-41A1-859D-E9BB186C608F}"/>
              </a:ext>
            </a:extLst>
          </p:cNvPr>
          <p:cNvSpPr/>
          <p:nvPr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xmlns="" id="{74A4B6E7-2238-4377-9F71-463F621D9F03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xmlns="" id="{9969CFF9-EA23-4816-A325-913254C85A5D}"/>
              </a:ext>
            </a:extLst>
          </p:cNvPr>
          <p:cNvSpPr/>
          <p:nvPr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EBBD11E5-3800-4C06-8C9D-FA6A9A56A45A}"/>
              </a:ext>
            </a:extLst>
          </p:cNvPr>
          <p:cNvSpPr/>
          <p:nvPr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xmlns="" id="{91B0E24D-062D-4366-B715-F55EF2FBDB9D}"/>
              </a:ext>
            </a:extLst>
          </p:cNvPr>
          <p:cNvSpPr/>
          <p:nvPr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7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xmlns="" id="{4DEEB83B-D4A1-493A-AD6A-B5158CBDE89D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BF3FCD6D-06D6-4940-8A8A-C0D3C72A5930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79A41FE2-A269-46F7-AAA1-4D87796A51CA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xmlns="" id="{1AA19B25-CED2-4730-B85C-BE30DD0760C3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xmlns="" id="{EA90A305-B0ED-471E-AC84-D59C48E4B839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25" name="Полилиния: фигура 124">
            <a:extLst>
              <a:ext uri="{FF2B5EF4-FFF2-40B4-BE49-F238E27FC236}">
                <a16:creationId xmlns:a16="http://schemas.microsoft.com/office/drawing/2014/main" xmlns="" id="{091B8521-7793-4693-B444-4C03B3B4A9CD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28" name="Текст 39">
            <a:extLst>
              <a:ext uri="{FF2B5EF4-FFF2-40B4-BE49-F238E27FC236}">
                <a16:creationId xmlns:a16="http://schemas.microsoft.com/office/drawing/2014/main" xmlns="" id="{4177F1F4-2CA1-4AF9-87CA-005A9747E0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29" name="Текст 26">
            <a:extLst>
              <a:ext uri="{FF2B5EF4-FFF2-40B4-BE49-F238E27FC236}">
                <a16:creationId xmlns:a16="http://schemas.microsoft.com/office/drawing/2014/main" xmlns="" id="{D643C23A-21DF-4A11-9613-BE047F654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30" name="Текст 26">
            <a:extLst>
              <a:ext uri="{FF2B5EF4-FFF2-40B4-BE49-F238E27FC236}">
                <a16:creationId xmlns:a16="http://schemas.microsoft.com/office/drawing/2014/main" xmlns="" id="{96C130DF-2DCF-4E01-A041-882E668D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425" y="589338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5" name="Graphic 17">
            <a:extLst>
              <a:ext uri="{FF2B5EF4-FFF2-40B4-BE49-F238E27FC236}">
                <a16:creationId xmlns:a16="http://schemas.microsoft.com/office/drawing/2014/main" xmlns="" id="{2C9AA463-E793-494A-8206-B6BED4BC2879}"/>
              </a:ext>
            </a:extLst>
          </p:cNvPr>
          <p:cNvSpPr/>
          <p:nvPr/>
        </p:nvSpPr>
        <p:spPr>
          <a:xfrm>
            <a:off x="426123" y="5552208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xmlns="" id="{67FF1BB9-87BE-4A1D-B320-4EF231DE6EFB}"/>
              </a:ext>
            </a:extLst>
          </p:cNvPr>
          <p:cNvGrpSpPr/>
          <p:nvPr/>
        </p:nvGrpSpPr>
        <p:grpSpPr>
          <a:xfrm>
            <a:off x="423152" y="5898188"/>
            <a:ext cx="192624" cy="192624"/>
            <a:chOff x="423152" y="5898188"/>
            <a:chExt cx="192624" cy="192624"/>
          </a:xfrm>
          <a:solidFill>
            <a:srgbClr val="FFFFFF"/>
          </a:solidFill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xmlns="" id="{23D8B1EB-8596-431D-8D9A-1E4B16C050B5}"/>
                </a:ext>
              </a:extLst>
            </p:cNvPr>
            <p:cNvSpPr/>
            <p:nvPr/>
          </p:nvSpPr>
          <p:spPr>
            <a:xfrm>
              <a:off x="423152" y="5898188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xmlns="" id="{0E54E79B-34B5-4ACE-9864-B09062E0F846}"/>
                </a:ext>
              </a:extLst>
            </p:cNvPr>
            <p:cNvSpPr/>
            <p:nvPr/>
          </p:nvSpPr>
          <p:spPr>
            <a:xfrm>
              <a:off x="452058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AFF14E2A-6863-4FC2-88BF-0D7CD8AB46D3}"/>
                </a:ext>
              </a:extLst>
            </p:cNvPr>
            <p:cNvSpPr/>
            <p:nvPr/>
          </p:nvSpPr>
          <p:spPr>
            <a:xfrm>
              <a:off x="500201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6B25209E-9B8B-4CC4-A8C2-9BA9F90E7A15}"/>
                </a:ext>
              </a:extLst>
            </p:cNvPr>
            <p:cNvSpPr/>
            <p:nvPr/>
          </p:nvSpPr>
          <p:spPr>
            <a:xfrm>
              <a:off x="548344" y="5975237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47414B1A-F017-42D7-BA9D-3977DF66EB44}"/>
                </a:ext>
              </a:extLst>
            </p:cNvPr>
            <p:cNvSpPr/>
            <p:nvPr/>
          </p:nvSpPr>
          <p:spPr>
            <a:xfrm>
              <a:off x="452058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E60B1359-FD5A-4C91-BF42-2AAD0AC0E2D2}"/>
                </a:ext>
              </a:extLst>
            </p:cNvPr>
            <p:cNvSpPr/>
            <p:nvPr/>
          </p:nvSpPr>
          <p:spPr>
            <a:xfrm>
              <a:off x="500201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0" name="Рисунок 3">
            <a:extLst>
              <a:ext uri="{FF2B5EF4-FFF2-40B4-BE49-F238E27FC236}">
                <a16:creationId xmlns:a16="http://schemas.microsoft.com/office/drawing/2014/main" xmlns="" id="{796F7482-ACAC-4331-82B9-4FCDE6CEA818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B05820C6-6480-429C-ADB3-B257A34A332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xmlns="" id="{3D8A3611-8CA8-47F8-B062-EAB6C9F14EE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31" name="Рисунок 10">
            <a:extLst>
              <a:ext uri="{FF2B5EF4-FFF2-40B4-BE49-F238E27FC236}">
                <a16:creationId xmlns:a16="http://schemas.microsoft.com/office/drawing/2014/main" xmlns="" id="{B6AA3FB8-AFE3-4F22-A75F-31D9DBFF8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63407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9">
            <a:extLst>
              <a:ext uri="{FF2B5EF4-FFF2-40B4-BE49-F238E27FC236}">
                <a16:creationId xmlns:a16="http://schemas.microsoft.com/office/drawing/2014/main" xmlns="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xmlns="" id="{C6420719-76EA-45F3-B4D3-EBCB4430D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xmlns="" id="{08094B0E-B9DC-41A9-8742-E62D5644B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89338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xmlns="" id="{E705B174-2BCB-475F-B5F7-2AC86EA893A5}"/>
              </a:ext>
            </a:extLst>
          </p:cNvPr>
          <p:cNvSpPr/>
          <p:nvPr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xmlns="" id="{0279107F-963C-4D85-BC66-580B5F59AE9D}"/>
              </a:ext>
            </a:extLst>
          </p:cNvPr>
          <p:cNvSpPr/>
          <p:nvPr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1AA05226-25F0-4779-B93C-63C888129E15}"/>
              </a:ext>
            </a:extLst>
          </p:cNvPr>
          <p:cNvSpPr/>
          <p:nvPr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5E0FE2BA-B08F-41AC-B695-558ED857DAAF}"/>
              </a:ext>
            </a:extLst>
          </p:cNvPr>
          <p:cNvSpPr/>
          <p:nvPr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F54BF84A-3A49-46E7-BBCD-BB696C95E90B}"/>
              </a:ext>
            </a:extLst>
          </p:cNvPr>
          <p:cNvSpPr/>
          <p:nvPr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0">
                <a:schemeClr val="tx2">
                  <a:alpha val="0"/>
                </a:schemeClr>
              </a:gs>
              <a:gs pos="67200">
                <a:schemeClr val="tx2">
                  <a:alpha val="26000"/>
                </a:schemeClr>
              </a:gs>
              <a:gs pos="100000">
                <a:schemeClr val="tx2"/>
              </a:gs>
            </a:gsLst>
            <a:lin ang="18000000" scaled="0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E9AB1E05-C0C5-4FDD-B60D-054B6347BF52}"/>
              </a:ext>
            </a:extLst>
          </p:cNvPr>
          <p:cNvSpPr/>
          <p:nvPr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B4A30386-E577-43D2-B52B-1B7FBAD6C03D}"/>
              </a:ext>
            </a:extLst>
          </p:cNvPr>
          <p:cNvSpPr/>
          <p:nvPr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xmlns="" id="{7EDCF66B-6839-42A8-8548-EEB6D7A54DD9}"/>
              </a:ext>
            </a:extLst>
          </p:cNvPr>
          <p:cNvSpPr/>
          <p:nvPr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9E8F511C-6A5E-4D3B-B61B-7480067C96BF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xmlns="" id="{18D1C764-45FD-4989-8FCD-7756DC96AC35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Graphic 17">
            <a:extLst>
              <a:ext uri="{FF2B5EF4-FFF2-40B4-BE49-F238E27FC236}">
                <a16:creationId xmlns:a16="http://schemas.microsoft.com/office/drawing/2014/main" xmlns="" id="{59EEFF78-1504-4AE7-B6D5-04ACF1E9B391}"/>
              </a:ext>
            </a:extLst>
          </p:cNvPr>
          <p:cNvSpPr/>
          <p:nvPr/>
        </p:nvSpPr>
        <p:spPr>
          <a:xfrm>
            <a:off x="426123" y="5552208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xmlns="" id="{5514F9D7-2A08-456F-9B5F-67F89D711017}"/>
              </a:ext>
            </a:extLst>
          </p:cNvPr>
          <p:cNvGrpSpPr/>
          <p:nvPr/>
        </p:nvGrpSpPr>
        <p:grpSpPr>
          <a:xfrm>
            <a:off x="423152" y="5898188"/>
            <a:ext cx="192624" cy="192624"/>
            <a:chOff x="423152" y="5898188"/>
            <a:chExt cx="192624" cy="192624"/>
          </a:xfrm>
          <a:solidFill>
            <a:srgbClr val="FF0000"/>
          </a:solidFill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xmlns="" id="{92534BBA-4A84-4D3F-AF56-65A58239D395}"/>
                </a:ext>
              </a:extLst>
            </p:cNvPr>
            <p:cNvSpPr/>
            <p:nvPr/>
          </p:nvSpPr>
          <p:spPr>
            <a:xfrm>
              <a:off x="423152" y="5898188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xmlns="" id="{6D856C1F-4F92-42C6-818D-EEE7FD0BB2DA}"/>
                </a:ext>
              </a:extLst>
            </p:cNvPr>
            <p:cNvSpPr/>
            <p:nvPr/>
          </p:nvSpPr>
          <p:spPr>
            <a:xfrm>
              <a:off x="452058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xmlns="" id="{7FE31231-E789-403C-9695-EAA16BCA6977}"/>
                </a:ext>
              </a:extLst>
            </p:cNvPr>
            <p:cNvSpPr/>
            <p:nvPr/>
          </p:nvSpPr>
          <p:spPr>
            <a:xfrm>
              <a:off x="500201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BB6D01F6-C28C-4B9E-9D35-26DF830359F2}"/>
                </a:ext>
              </a:extLst>
            </p:cNvPr>
            <p:cNvSpPr/>
            <p:nvPr/>
          </p:nvSpPr>
          <p:spPr>
            <a:xfrm>
              <a:off x="548344" y="5975237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4174E61F-94A9-49FA-8ADF-A592EDF2D0DE}"/>
                </a:ext>
              </a:extLst>
            </p:cNvPr>
            <p:cNvSpPr/>
            <p:nvPr/>
          </p:nvSpPr>
          <p:spPr>
            <a:xfrm>
              <a:off x="452058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3E7D2FFF-8B6A-4AB9-913D-1BA7ACDA9417}"/>
                </a:ext>
              </a:extLst>
            </p:cNvPr>
            <p:cNvSpPr/>
            <p:nvPr/>
          </p:nvSpPr>
          <p:spPr>
            <a:xfrm>
              <a:off x="500201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26" name="Рисунок 3">
            <a:extLst>
              <a:ext uri="{FF2B5EF4-FFF2-40B4-BE49-F238E27FC236}">
                <a16:creationId xmlns:a16="http://schemas.microsoft.com/office/drawing/2014/main" xmlns="" id="{95E10814-6BCB-4E14-8196-789EF29F61ED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F56024D7-85D0-4DF3-8542-B14975A64756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C7BA2C11-DFF4-4CBE-BE71-F952138F0C2F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8640637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кругов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руги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8308" y="-7941"/>
            <a:ext cx="3953692" cy="6873882"/>
          </a:xfrm>
          <a:prstGeom prst="rect">
            <a:avLst/>
          </a:prstGeom>
        </p:spPr>
      </p:pic>
      <p:sp>
        <p:nvSpPr>
          <p:cNvPr id="9" name="Текст 39">
            <a:extLst>
              <a:ext uri="{FF2B5EF4-FFF2-40B4-BE49-F238E27FC236}">
                <a16:creationId xmlns:a16="http://schemas.microsoft.com/office/drawing/2014/main" xmlns="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888508"/>
            <a:ext cx="6176427" cy="1929759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6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grpSp>
        <p:nvGrpSpPr>
          <p:cNvPr id="12" name="Рисунок 3">
            <a:extLst>
              <a:ext uri="{FF2B5EF4-FFF2-40B4-BE49-F238E27FC236}">
                <a16:creationId xmlns:a16="http://schemas.microsoft.com/office/drawing/2014/main" xmlns="" id="{4BB27A82-7F22-4222-A22D-FA7B60DB0BD1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E4317050-CCF5-4410-8430-E8859C5CCC40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7607EDB4-7BF6-4939-9872-037096793901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87702588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88DE9282-0D71-476A-AF62-33B66104EA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20036" y="1089025"/>
            <a:ext cx="5351338" cy="5219700"/>
          </a:xfrm>
          <a:custGeom>
            <a:avLst/>
            <a:gdLst>
              <a:gd name="connsiteX0" fmla="*/ 0 w 4595874"/>
              <a:gd name="connsiteY0" fmla="*/ 0 h 5219700"/>
              <a:gd name="connsiteX1" fmla="*/ 4595874 w 4595874"/>
              <a:gd name="connsiteY1" fmla="*/ 0 h 5219700"/>
              <a:gd name="connsiteX2" fmla="*/ 4595874 w 4595874"/>
              <a:gd name="connsiteY2" fmla="*/ 5219700 h 5219700"/>
              <a:gd name="connsiteX3" fmla="*/ 0 w 4595874"/>
              <a:gd name="connsiteY3" fmla="*/ 521970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5874" h="5219700">
                <a:moveTo>
                  <a:pt x="0" y="0"/>
                </a:moveTo>
                <a:lnTo>
                  <a:pt x="4595874" y="0"/>
                </a:lnTo>
                <a:lnTo>
                  <a:pt x="4595874" y="5219700"/>
                </a:lnTo>
                <a:lnTo>
                  <a:pt x="0" y="5219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08878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ение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9">
            <a:extLst>
              <a:ext uri="{FF2B5EF4-FFF2-40B4-BE49-F238E27FC236}">
                <a16:creationId xmlns:a16="http://schemas.microsoft.com/office/drawing/2014/main" xmlns="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888508"/>
            <a:ext cx="6176427" cy="1929759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6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DB8C6F4E-80AE-4CB3-82F3-E0629F85E98A}"/>
              </a:ext>
            </a:extLst>
          </p:cNvPr>
          <p:cNvSpPr/>
          <p:nvPr userDrawn="1"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xmlns="" id="{CB3A444A-E5F0-4FFD-9DC1-CD7FB326DAB6}"/>
              </a:ext>
            </a:extLst>
          </p:cNvPr>
          <p:cNvSpPr/>
          <p:nvPr userDrawn="1"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8865A60B-ACD4-45F8-AF22-1F5B2DA9790D}"/>
              </a:ext>
            </a:extLst>
          </p:cNvPr>
          <p:cNvSpPr/>
          <p:nvPr userDrawn="1"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xmlns="" id="{7836FD41-14BD-4C48-9332-1ED0825F86BF}"/>
              </a:ext>
            </a:extLst>
          </p:cNvPr>
          <p:cNvSpPr/>
          <p:nvPr userDrawn="1"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18EA802B-A64D-4D87-B785-A9C1BBD630BE}"/>
              </a:ext>
            </a:extLst>
          </p:cNvPr>
          <p:cNvSpPr/>
          <p:nvPr userDrawn="1"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rgbClr val="002F6C">
                  <a:alpha val="26000"/>
                </a:srgbClr>
              </a:gs>
              <a:gs pos="100000">
                <a:schemeClr val="accent2"/>
              </a:gs>
            </a:gsLst>
            <a:lin ang="18000000" scaled="0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8565576C-67AB-4679-AB14-104440A43FD3}"/>
              </a:ext>
            </a:extLst>
          </p:cNvPr>
          <p:cNvSpPr/>
          <p:nvPr userDrawn="1"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DF96CDC5-1835-4B1A-B51F-B61DD3293AA9}"/>
              </a:ext>
            </a:extLst>
          </p:cNvPr>
          <p:cNvSpPr/>
          <p:nvPr userDrawn="1"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A9776F79-468B-44C6-8B11-6209C717CA67}"/>
              </a:ext>
            </a:extLst>
          </p:cNvPr>
          <p:cNvSpPr/>
          <p:nvPr userDrawn="1"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7C1924A7-5BBA-4DD5-9D00-1D7C79A565F0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44E97757-9271-4211-9749-1E9D34CAD44F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6" name="Рисунок 3">
            <a:extLst>
              <a:ext uri="{FF2B5EF4-FFF2-40B4-BE49-F238E27FC236}">
                <a16:creationId xmlns:a16="http://schemas.microsoft.com/office/drawing/2014/main" xmlns="" id="{CFEA4D1A-3F71-4A32-A7A8-BA91FFD1618E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5F7F1DF6-FF97-47F0-8B08-D9A9E646B9D4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3B31A0BA-E63C-4C68-B9B2-5CE3C54C7953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45040578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диагональной суперграфикой сини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39">
            <a:extLst>
              <a:ext uri="{FF2B5EF4-FFF2-40B4-BE49-F238E27FC236}">
                <a16:creationId xmlns:a16="http://schemas.microsoft.com/office/drawing/2014/main" xmlns="" id="{5336473E-1F7B-4377-9140-DA33EAA38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894454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xmlns="" id="{D2D5BB33-210A-470A-ADA0-7318E72A2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454464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xmlns="" id="{7D796F81-C010-4486-8C13-2B64B67C0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488435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16" name="Graphic 17">
            <a:extLst>
              <a:ext uri="{FF2B5EF4-FFF2-40B4-BE49-F238E27FC236}">
                <a16:creationId xmlns:a16="http://schemas.microsoft.com/office/drawing/2014/main" xmlns="" id="{67E33C7A-8A8F-4E25-8819-7C6CF003FD43}"/>
              </a:ext>
            </a:extLst>
          </p:cNvPr>
          <p:cNvSpPr/>
          <p:nvPr/>
        </p:nvSpPr>
        <p:spPr>
          <a:xfrm>
            <a:off x="426123" y="4553400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17" name="Graphic 5">
            <a:extLst>
              <a:ext uri="{FF2B5EF4-FFF2-40B4-BE49-F238E27FC236}">
                <a16:creationId xmlns:a16="http://schemas.microsoft.com/office/drawing/2014/main" xmlns="" id="{C9A8D45A-D37B-427B-97A6-183FFB1D0441}"/>
              </a:ext>
            </a:extLst>
          </p:cNvPr>
          <p:cNvGrpSpPr/>
          <p:nvPr/>
        </p:nvGrpSpPr>
        <p:grpSpPr>
          <a:xfrm>
            <a:off x="423152" y="4887836"/>
            <a:ext cx="192624" cy="192624"/>
            <a:chOff x="423152" y="4887836"/>
            <a:chExt cx="192624" cy="192624"/>
          </a:xfrm>
          <a:solidFill>
            <a:srgbClr val="FFFFFF"/>
          </a:solidFill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8E031E6C-12E6-45FA-BDE0-D6839526AF2F}"/>
                </a:ext>
              </a:extLst>
            </p:cNvPr>
            <p:cNvSpPr/>
            <p:nvPr/>
          </p:nvSpPr>
          <p:spPr>
            <a:xfrm>
              <a:off x="423152" y="4887836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xmlns="" id="{9B0ECB36-E663-4C7D-955E-7F36BA6A9466}"/>
                </a:ext>
              </a:extLst>
            </p:cNvPr>
            <p:cNvSpPr/>
            <p:nvPr/>
          </p:nvSpPr>
          <p:spPr>
            <a:xfrm>
              <a:off x="452058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A236534E-4284-4B52-9411-765C71112A20}"/>
                </a:ext>
              </a:extLst>
            </p:cNvPr>
            <p:cNvSpPr/>
            <p:nvPr/>
          </p:nvSpPr>
          <p:spPr>
            <a:xfrm>
              <a:off x="500201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EDC830DE-9C9F-4DA6-B305-ABB92B679232}"/>
                </a:ext>
              </a:extLst>
            </p:cNvPr>
            <p:cNvSpPr/>
            <p:nvPr/>
          </p:nvSpPr>
          <p:spPr>
            <a:xfrm>
              <a:off x="548344" y="4964885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D2B539FE-4D14-41C5-AA98-69B20130DC16}"/>
                </a:ext>
              </a:extLst>
            </p:cNvPr>
            <p:cNvSpPr/>
            <p:nvPr/>
          </p:nvSpPr>
          <p:spPr>
            <a:xfrm>
              <a:off x="452058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xmlns="" id="{B8FC65B9-23ED-4CAB-8671-D246BD6E31F7}"/>
                </a:ext>
              </a:extLst>
            </p:cNvPr>
            <p:cNvSpPr/>
            <p:nvPr/>
          </p:nvSpPr>
          <p:spPr>
            <a:xfrm>
              <a:off x="500201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26" name="Рисунок 3">
            <a:extLst>
              <a:ext uri="{FF2B5EF4-FFF2-40B4-BE49-F238E27FC236}">
                <a16:creationId xmlns:a16="http://schemas.microsoft.com/office/drawing/2014/main" xmlns="" id="{59AA230A-D536-48A4-A32C-64AF315C7753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26F4950B-7B67-43CE-A3F3-B0D1BC9D29EE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E0E34D99-3388-4749-929E-06366D402E7C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80954DCA-50B7-425B-AD94-499C9D0C5683}"/>
              </a:ext>
            </a:extLst>
          </p:cNvPr>
          <p:cNvGrpSpPr/>
          <p:nvPr userDrawn="1"/>
        </p:nvGrpSpPr>
        <p:grpSpPr>
          <a:xfrm>
            <a:off x="7717485" y="0"/>
            <a:ext cx="4516612" cy="6858000"/>
            <a:chOff x="7717485" y="0"/>
            <a:chExt cx="4516612" cy="6858000"/>
          </a:xfrm>
        </p:grpSpPr>
        <p:sp>
          <p:nvSpPr>
            <p:cNvPr id="41" name="Полилиния: фигура 15">
              <a:extLst>
                <a:ext uri="{FF2B5EF4-FFF2-40B4-BE49-F238E27FC236}">
                  <a16:creationId xmlns:a16="http://schemas.microsoft.com/office/drawing/2014/main" xmlns="" id="{1F9D04FD-05EC-421E-8EBE-BC24460CAF02}"/>
                </a:ext>
              </a:extLst>
            </p:cNvPr>
            <p:cNvSpPr/>
            <p:nvPr/>
          </p:nvSpPr>
          <p:spPr>
            <a:xfrm>
              <a:off x="11107241" y="1262752"/>
              <a:ext cx="1084759" cy="1084759"/>
            </a:xfrm>
            <a:custGeom>
              <a:avLst/>
              <a:gdLst>
                <a:gd name="connsiteX0" fmla="*/ 1084759 w 1084759"/>
                <a:gd name="connsiteY0" fmla="*/ 0 h 1084759"/>
                <a:gd name="connsiteX1" fmla="*/ 1084759 w 1084759"/>
                <a:gd name="connsiteY1" fmla="*/ 751748 h 1084759"/>
                <a:gd name="connsiteX2" fmla="*/ 751748 w 1084759"/>
                <a:gd name="connsiteY2" fmla="*/ 1084759 h 1084759"/>
                <a:gd name="connsiteX3" fmla="*/ 0 w 1084759"/>
                <a:gd name="connsiteY3" fmla="*/ 1084759 h 108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4759" h="1084759">
                  <a:moveTo>
                    <a:pt x="1084759" y="0"/>
                  </a:moveTo>
                  <a:lnTo>
                    <a:pt x="1084759" y="751748"/>
                  </a:lnTo>
                  <a:lnTo>
                    <a:pt x="751748" y="1084759"/>
                  </a:lnTo>
                  <a:lnTo>
                    <a:pt x="0" y="1084759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2" name="Полилиния: фигура 16">
              <a:extLst>
                <a:ext uri="{FF2B5EF4-FFF2-40B4-BE49-F238E27FC236}">
                  <a16:creationId xmlns:a16="http://schemas.microsoft.com/office/drawing/2014/main" xmlns="" id="{EB3AA24E-9782-494D-927F-25ABDA14ECB0}"/>
                </a:ext>
              </a:extLst>
            </p:cNvPr>
            <p:cNvSpPr/>
            <p:nvPr/>
          </p:nvSpPr>
          <p:spPr>
            <a:xfrm>
              <a:off x="9603745" y="0"/>
              <a:ext cx="2588255" cy="2347511"/>
            </a:xfrm>
            <a:custGeom>
              <a:avLst/>
              <a:gdLst>
                <a:gd name="connsiteX0" fmla="*/ 2347511 w 2588255"/>
                <a:gd name="connsiteY0" fmla="*/ 0 h 2347511"/>
                <a:gd name="connsiteX1" fmla="*/ 2588255 w 2588255"/>
                <a:gd name="connsiteY1" fmla="*/ 0 h 2347511"/>
                <a:gd name="connsiteX2" fmla="*/ 2588255 w 2588255"/>
                <a:gd name="connsiteY2" fmla="*/ 511004 h 2347511"/>
                <a:gd name="connsiteX3" fmla="*/ 751748 w 2588255"/>
                <a:gd name="connsiteY3" fmla="*/ 2347511 h 2347511"/>
                <a:gd name="connsiteX4" fmla="*/ 0 w 2588255"/>
                <a:gd name="connsiteY4" fmla="*/ 2347511 h 234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255" h="2347511">
                  <a:moveTo>
                    <a:pt x="2347511" y="0"/>
                  </a:moveTo>
                  <a:lnTo>
                    <a:pt x="2588255" y="0"/>
                  </a:lnTo>
                  <a:lnTo>
                    <a:pt x="2588255" y="511004"/>
                  </a:lnTo>
                  <a:lnTo>
                    <a:pt x="751748" y="2347511"/>
                  </a:lnTo>
                  <a:lnTo>
                    <a:pt x="0" y="2347511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Полилиния: фигура 17">
              <a:extLst>
                <a:ext uri="{FF2B5EF4-FFF2-40B4-BE49-F238E27FC236}">
                  <a16:creationId xmlns:a16="http://schemas.microsoft.com/office/drawing/2014/main" xmlns="" id="{6DF5A6D3-B885-4CCF-B592-92A4F3DD1482}"/>
                </a:ext>
              </a:extLst>
            </p:cNvPr>
            <p:cNvSpPr/>
            <p:nvPr/>
          </p:nvSpPr>
          <p:spPr>
            <a:xfrm>
              <a:off x="8100248" y="4978629"/>
              <a:ext cx="2631118" cy="1879371"/>
            </a:xfrm>
            <a:custGeom>
              <a:avLst/>
              <a:gdLst>
                <a:gd name="connsiteX0" fmla="*/ 1558925 w 2182494"/>
                <a:gd name="connsiteY0" fmla="*/ 0 h 1558925"/>
                <a:gd name="connsiteX1" fmla="*/ 0 w 2182494"/>
                <a:gd name="connsiteY1" fmla="*/ 1558925 h 1558925"/>
                <a:gd name="connsiteX2" fmla="*/ 623570 w 2182494"/>
                <a:gd name="connsiteY2" fmla="*/ 1558925 h 1558925"/>
                <a:gd name="connsiteX3" fmla="*/ 2182495 w 2182494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494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24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Полилиния: фигура 18">
              <a:extLst>
                <a:ext uri="{FF2B5EF4-FFF2-40B4-BE49-F238E27FC236}">
                  <a16:creationId xmlns:a16="http://schemas.microsoft.com/office/drawing/2014/main" xmlns="" id="{3FB29626-E51C-4D87-B331-632573688CF5}"/>
                </a:ext>
              </a:extLst>
            </p:cNvPr>
            <p:cNvSpPr/>
            <p:nvPr/>
          </p:nvSpPr>
          <p:spPr>
            <a:xfrm>
              <a:off x="7717485" y="4978629"/>
              <a:ext cx="6889" cy="6890"/>
            </a:xfrm>
            <a:custGeom>
              <a:avLst/>
              <a:gdLst>
                <a:gd name="connsiteX0" fmla="*/ 0 w 5714"/>
                <a:gd name="connsiteY0" fmla="*/ 0 h 5715"/>
                <a:gd name="connsiteX1" fmla="*/ 0 w 5714"/>
                <a:gd name="connsiteY1" fmla="*/ 5715 h 5715"/>
                <a:gd name="connsiteX2" fmla="*/ 5715 w 5714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4" h="5715">
                  <a:moveTo>
                    <a:pt x="0" y="0"/>
                  </a:moveTo>
                  <a:lnTo>
                    <a:pt x="0" y="5715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002F6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Полилиния: фигура 19">
              <a:extLst>
                <a:ext uri="{FF2B5EF4-FFF2-40B4-BE49-F238E27FC236}">
                  <a16:creationId xmlns:a16="http://schemas.microsoft.com/office/drawing/2014/main" xmlns="" id="{062E36A0-B7D5-477A-82B1-D58136CDD873}"/>
                </a:ext>
              </a:extLst>
            </p:cNvPr>
            <p:cNvSpPr/>
            <p:nvPr/>
          </p:nvSpPr>
          <p:spPr>
            <a:xfrm>
              <a:off x="9603745" y="4978629"/>
              <a:ext cx="2630352" cy="1879371"/>
            </a:xfrm>
            <a:custGeom>
              <a:avLst/>
              <a:gdLst>
                <a:gd name="connsiteX0" fmla="*/ 1558925 w 2181859"/>
                <a:gd name="connsiteY0" fmla="*/ 0 h 1558925"/>
                <a:gd name="connsiteX1" fmla="*/ 0 w 2181859"/>
                <a:gd name="connsiteY1" fmla="*/ 1558925 h 1558925"/>
                <a:gd name="connsiteX2" fmla="*/ 623570 w 2181859"/>
                <a:gd name="connsiteY2" fmla="*/ 1558925 h 1558925"/>
                <a:gd name="connsiteX3" fmla="*/ 2181860 w 2181859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859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18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Полилиния: фигура 20">
              <a:extLst>
                <a:ext uri="{FF2B5EF4-FFF2-40B4-BE49-F238E27FC236}">
                  <a16:creationId xmlns:a16="http://schemas.microsoft.com/office/drawing/2014/main" xmlns="" id="{139D6965-C597-435F-B6D4-25846A927C8B}"/>
                </a:ext>
              </a:extLst>
            </p:cNvPr>
            <p:cNvSpPr/>
            <p:nvPr/>
          </p:nvSpPr>
          <p:spPr>
            <a:xfrm>
              <a:off x="10731367" y="3517570"/>
              <a:ext cx="1460633" cy="1461058"/>
            </a:xfrm>
            <a:custGeom>
              <a:avLst/>
              <a:gdLst>
                <a:gd name="connsiteX0" fmla="*/ 1460633 w 1460633"/>
                <a:gd name="connsiteY0" fmla="*/ 0 h 1461058"/>
                <a:gd name="connsiteX1" fmla="*/ 1460633 w 1460633"/>
                <a:gd name="connsiteY1" fmla="*/ 751967 h 1461058"/>
                <a:gd name="connsiteX2" fmla="*/ 751748 w 1460633"/>
                <a:gd name="connsiteY2" fmla="*/ 1461058 h 1461058"/>
                <a:gd name="connsiteX3" fmla="*/ 0 w 1460633"/>
                <a:gd name="connsiteY3" fmla="*/ 1461058 h 146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633" h="1461058">
                  <a:moveTo>
                    <a:pt x="1460633" y="0"/>
                  </a:moveTo>
                  <a:lnTo>
                    <a:pt x="1460633" y="751967"/>
                  </a:lnTo>
                  <a:lnTo>
                    <a:pt x="751748" y="1461058"/>
                  </a:lnTo>
                  <a:lnTo>
                    <a:pt x="0" y="1461058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Полилиния: фигура 21">
              <a:extLst>
                <a:ext uri="{FF2B5EF4-FFF2-40B4-BE49-F238E27FC236}">
                  <a16:creationId xmlns:a16="http://schemas.microsoft.com/office/drawing/2014/main" xmlns="" id="{A17D6506-F3EA-4216-99E2-EF7BF846F5D4}"/>
                </a:ext>
              </a:extLst>
            </p:cNvPr>
            <p:cNvSpPr/>
            <p:nvPr/>
          </p:nvSpPr>
          <p:spPr>
            <a:xfrm>
              <a:off x="7724375" y="2347509"/>
              <a:ext cx="3382866" cy="2631119"/>
            </a:xfrm>
            <a:custGeom>
              <a:avLst/>
              <a:gdLst>
                <a:gd name="connsiteX0" fmla="*/ 2182495 w 2806064"/>
                <a:gd name="connsiteY0" fmla="*/ 0 h 2182495"/>
                <a:gd name="connsiteX1" fmla="*/ 0 w 2806064"/>
                <a:gd name="connsiteY1" fmla="*/ 2182495 h 2182495"/>
                <a:gd name="connsiteX2" fmla="*/ 623570 w 2806064"/>
                <a:gd name="connsiteY2" fmla="*/ 2182495 h 2182495"/>
                <a:gd name="connsiteX3" fmla="*/ 2806065 w 2806064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6064" h="2182495">
                  <a:moveTo>
                    <a:pt x="2182495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60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Полилиния: фигура 22">
              <a:extLst>
                <a:ext uri="{FF2B5EF4-FFF2-40B4-BE49-F238E27FC236}">
                  <a16:creationId xmlns:a16="http://schemas.microsoft.com/office/drawing/2014/main" xmlns="" id="{47711E85-B407-4B48-89DE-FB283F80F9EF}"/>
                </a:ext>
              </a:extLst>
            </p:cNvPr>
            <p:cNvSpPr/>
            <p:nvPr/>
          </p:nvSpPr>
          <p:spPr>
            <a:xfrm>
              <a:off x="9235774" y="2352272"/>
              <a:ext cx="2958606" cy="2631119"/>
            </a:xfrm>
            <a:custGeom>
              <a:avLst/>
              <a:gdLst>
                <a:gd name="connsiteX0" fmla="*/ 2631119 w 2984800"/>
                <a:gd name="connsiteY0" fmla="*/ 0 h 2631119"/>
                <a:gd name="connsiteX1" fmla="*/ 2984800 w 2984800"/>
                <a:gd name="connsiteY1" fmla="*/ 0 h 2631119"/>
                <a:gd name="connsiteX2" fmla="*/ 2984800 w 2984800"/>
                <a:gd name="connsiteY2" fmla="*/ 398067 h 2631119"/>
                <a:gd name="connsiteX3" fmla="*/ 751748 w 2984800"/>
                <a:gd name="connsiteY3" fmla="*/ 2631119 h 2631119"/>
                <a:gd name="connsiteX4" fmla="*/ 0 w 2984800"/>
                <a:gd name="connsiteY4" fmla="*/ 2631119 h 2631119"/>
                <a:gd name="connsiteX0" fmla="*/ 2631119 w 2984800"/>
                <a:gd name="connsiteY0" fmla="*/ 0 h 2631119"/>
                <a:gd name="connsiteX1" fmla="*/ 2951462 w 2984800"/>
                <a:gd name="connsiteY1" fmla="*/ 0 h 2631119"/>
                <a:gd name="connsiteX2" fmla="*/ 2984800 w 2984800"/>
                <a:gd name="connsiteY2" fmla="*/ 398067 h 2631119"/>
                <a:gd name="connsiteX3" fmla="*/ 751748 w 2984800"/>
                <a:gd name="connsiteY3" fmla="*/ 2631119 h 2631119"/>
                <a:gd name="connsiteX4" fmla="*/ 0 w 2984800"/>
                <a:gd name="connsiteY4" fmla="*/ 2631119 h 2631119"/>
                <a:gd name="connsiteX5" fmla="*/ 2631119 w 2984800"/>
                <a:gd name="connsiteY5" fmla="*/ 0 h 2631119"/>
                <a:gd name="connsiteX0" fmla="*/ 2631119 w 2984800"/>
                <a:gd name="connsiteY0" fmla="*/ 0 h 2631119"/>
                <a:gd name="connsiteX1" fmla="*/ 2951462 w 2984800"/>
                <a:gd name="connsiteY1" fmla="*/ 0 h 2631119"/>
                <a:gd name="connsiteX2" fmla="*/ 2984800 w 2984800"/>
                <a:gd name="connsiteY2" fmla="*/ 398067 h 2631119"/>
                <a:gd name="connsiteX3" fmla="*/ 751748 w 2984800"/>
                <a:gd name="connsiteY3" fmla="*/ 2631119 h 2631119"/>
                <a:gd name="connsiteX4" fmla="*/ 0 w 2984800"/>
                <a:gd name="connsiteY4" fmla="*/ 2631119 h 2631119"/>
                <a:gd name="connsiteX5" fmla="*/ 2631119 w 2984800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93531"/>
                <a:gd name="connsiteY0" fmla="*/ 0 h 2631119"/>
                <a:gd name="connsiteX1" fmla="*/ 2991943 w 2993531"/>
                <a:gd name="connsiteY1" fmla="*/ 0 h 2631119"/>
                <a:gd name="connsiteX2" fmla="*/ 2956225 w 2993531"/>
                <a:gd name="connsiteY2" fmla="*/ 429023 h 2631119"/>
                <a:gd name="connsiteX3" fmla="*/ 751748 w 2993531"/>
                <a:gd name="connsiteY3" fmla="*/ 2631119 h 2631119"/>
                <a:gd name="connsiteX4" fmla="*/ 0 w 2993531"/>
                <a:gd name="connsiteY4" fmla="*/ 2631119 h 2631119"/>
                <a:gd name="connsiteX5" fmla="*/ 2631119 w 2993531"/>
                <a:gd name="connsiteY5" fmla="*/ 0 h 2631119"/>
                <a:gd name="connsiteX0" fmla="*/ 2631119 w 2991943"/>
                <a:gd name="connsiteY0" fmla="*/ 0 h 2631119"/>
                <a:gd name="connsiteX1" fmla="*/ 2991943 w 2991943"/>
                <a:gd name="connsiteY1" fmla="*/ 0 h 2631119"/>
                <a:gd name="connsiteX2" fmla="*/ 2956225 w 2991943"/>
                <a:gd name="connsiteY2" fmla="*/ 429023 h 2631119"/>
                <a:gd name="connsiteX3" fmla="*/ 751748 w 2991943"/>
                <a:gd name="connsiteY3" fmla="*/ 2631119 h 2631119"/>
                <a:gd name="connsiteX4" fmla="*/ 0 w 2991943"/>
                <a:gd name="connsiteY4" fmla="*/ 2631119 h 2631119"/>
                <a:gd name="connsiteX5" fmla="*/ 2631119 w 2991943"/>
                <a:gd name="connsiteY5" fmla="*/ 0 h 2631119"/>
                <a:gd name="connsiteX0" fmla="*/ 2631119 w 2958606"/>
                <a:gd name="connsiteY0" fmla="*/ 0 h 2631119"/>
                <a:gd name="connsiteX1" fmla="*/ 2958606 w 2958606"/>
                <a:gd name="connsiteY1" fmla="*/ 0 h 2631119"/>
                <a:gd name="connsiteX2" fmla="*/ 2956225 w 2958606"/>
                <a:gd name="connsiteY2" fmla="*/ 429023 h 2631119"/>
                <a:gd name="connsiteX3" fmla="*/ 751748 w 2958606"/>
                <a:gd name="connsiteY3" fmla="*/ 2631119 h 2631119"/>
                <a:gd name="connsiteX4" fmla="*/ 0 w 2958606"/>
                <a:gd name="connsiteY4" fmla="*/ 2631119 h 2631119"/>
                <a:gd name="connsiteX5" fmla="*/ 2631119 w 2958606"/>
                <a:gd name="connsiteY5" fmla="*/ 0 h 263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8606" h="2631119">
                  <a:moveTo>
                    <a:pt x="2631119" y="0"/>
                  </a:moveTo>
                  <a:lnTo>
                    <a:pt x="2958606" y="0"/>
                  </a:lnTo>
                  <a:cubicBezTo>
                    <a:pt x="2957812" y="143008"/>
                    <a:pt x="2957019" y="286015"/>
                    <a:pt x="2956225" y="429023"/>
                  </a:cubicBezTo>
                  <a:lnTo>
                    <a:pt x="751748" y="2631119"/>
                  </a:lnTo>
                  <a:lnTo>
                    <a:pt x="0" y="2631119"/>
                  </a:lnTo>
                  <a:lnTo>
                    <a:pt x="2631119" y="0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20620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иний титул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39">
            <a:extLst>
              <a:ext uri="{FF2B5EF4-FFF2-40B4-BE49-F238E27FC236}">
                <a16:creationId xmlns:a16="http://schemas.microsoft.com/office/drawing/2014/main" xmlns="" id="{5336473E-1F7B-4377-9140-DA33EAA38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894454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xmlns="" id="{D2D5BB33-210A-470A-ADA0-7318E72A2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4544645"/>
            <a:ext cx="2574925" cy="204671"/>
          </a:xfrm>
        </p:spPr>
        <p:txBody>
          <a:bodyPr anchor="ctr">
            <a:spAutoFit/>
          </a:bodyPr>
          <a:lstStyle>
            <a:lvl1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xmlns="" id="{7D796F81-C010-4486-8C13-2B64B67C0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4884353"/>
            <a:ext cx="2574925" cy="204671"/>
          </a:xfrm>
        </p:spPr>
        <p:txBody>
          <a:bodyPr anchor="ctr">
            <a:spAutoFit/>
          </a:bodyPr>
          <a:lstStyle>
            <a:lvl1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7" name="Graphic 17">
            <a:extLst>
              <a:ext uri="{FF2B5EF4-FFF2-40B4-BE49-F238E27FC236}">
                <a16:creationId xmlns:a16="http://schemas.microsoft.com/office/drawing/2014/main" xmlns="" id="{C3B7CBEA-8AD0-441A-A1D4-0F139AA06B72}"/>
              </a:ext>
            </a:extLst>
          </p:cNvPr>
          <p:cNvSpPr/>
          <p:nvPr/>
        </p:nvSpPr>
        <p:spPr>
          <a:xfrm>
            <a:off x="426123" y="4553400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8" name="Graphic 5">
            <a:extLst>
              <a:ext uri="{FF2B5EF4-FFF2-40B4-BE49-F238E27FC236}">
                <a16:creationId xmlns:a16="http://schemas.microsoft.com/office/drawing/2014/main" xmlns="" id="{0ED128A5-3EB3-44B8-9514-60A5376432F9}"/>
              </a:ext>
            </a:extLst>
          </p:cNvPr>
          <p:cNvGrpSpPr/>
          <p:nvPr/>
        </p:nvGrpSpPr>
        <p:grpSpPr>
          <a:xfrm>
            <a:off x="423152" y="4887836"/>
            <a:ext cx="192624" cy="192624"/>
            <a:chOff x="423152" y="4887836"/>
            <a:chExt cx="192624" cy="192624"/>
          </a:xfrm>
          <a:solidFill>
            <a:srgbClr val="FFFFFF"/>
          </a:solidFill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44C7458C-BC06-4494-B0B1-ED17D4216707}"/>
                </a:ext>
              </a:extLst>
            </p:cNvPr>
            <p:cNvSpPr/>
            <p:nvPr/>
          </p:nvSpPr>
          <p:spPr>
            <a:xfrm>
              <a:off x="423152" y="4887836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xmlns="" id="{B0A125BB-D6AD-40EB-AF08-A420D4A06CA2}"/>
                </a:ext>
              </a:extLst>
            </p:cNvPr>
            <p:cNvSpPr/>
            <p:nvPr/>
          </p:nvSpPr>
          <p:spPr>
            <a:xfrm>
              <a:off x="452058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xmlns="" id="{FE010376-EF61-40DD-9CC0-A54051ADCD08}"/>
                </a:ext>
              </a:extLst>
            </p:cNvPr>
            <p:cNvSpPr/>
            <p:nvPr/>
          </p:nvSpPr>
          <p:spPr>
            <a:xfrm>
              <a:off x="500201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4D0A3AB1-ACF0-4986-A1E6-6187A094D6AF}"/>
                </a:ext>
              </a:extLst>
            </p:cNvPr>
            <p:cNvSpPr/>
            <p:nvPr/>
          </p:nvSpPr>
          <p:spPr>
            <a:xfrm>
              <a:off x="548344" y="4964885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DD255570-96B8-48CC-B29C-749451787D24}"/>
                </a:ext>
              </a:extLst>
            </p:cNvPr>
            <p:cNvSpPr/>
            <p:nvPr/>
          </p:nvSpPr>
          <p:spPr>
            <a:xfrm>
              <a:off x="452058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94F19008-463B-4253-9647-BF159CAD5573}"/>
                </a:ext>
              </a:extLst>
            </p:cNvPr>
            <p:cNvSpPr/>
            <p:nvPr/>
          </p:nvSpPr>
          <p:spPr>
            <a:xfrm>
              <a:off x="500201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16" name="Рисунок 3">
            <a:extLst>
              <a:ext uri="{FF2B5EF4-FFF2-40B4-BE49-F238E27FC236}">
                <a16:creationId xmlns:a16="http://schemas.microsoft.com/office/drawing/2014/main" xmlns="" id="{5CCA10BD-5912-479E-A915-0FF9BCA4418E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CDEFE118-F44C-4422-A399-99640F91D272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D0CB7EBD-FFCD-4327-B037-52DB3ED2140E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55060161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95599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ини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71673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иагональный паттер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xmlns="" id="{4CE0A532-2796-40D5-A00D-592B82F1A2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1219047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69D422-068F-4038-B61F-055EE178B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637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7970F0F-9898-478D-AD56-9AC5CB8561B9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xmlns="" id="{1C442878-F4C2-4530-A4A9-D1022633EE6F}"/>
              </a:ext>
            </a:extLst>
          </p:cNvPr>
          <p:cNvSpPr/>
          <p:nvPr userDrawn="1"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xmlns="" id="{1080C500-E1F3-41A1-859D-E9BB186C608F}"/>
              </a:ext>
            </a:extLst>
          </p:cNvPr>
          <p:cNvSpPr/>
          <p:nvPr userDrawn="1"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xmlns="" id="{74A4B6E7-2238-4377-9F71-463F621D9F03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xmlns="" id="{9969CFF9-EA23-4816-A325-913254C85A5D}"/>
              </a:ext>
            </a:extLst>
          </p:cNvPr>
          <p:cNvSpPr/>
          <p:nvPr userDrawn="1"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EBBD11E5-3800-4C06-8C9D-FA6A9A56A45A}"/>
              </a:ext>
            </a:extLst>
          </p:cNvPr>
          <p:cNvSpPr/>
          <p:nvPr userDrawn="1"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xmlns="" id="{91B0E24D-062D-4366-B715-F55EF2FBDB9D}"/>
              </a:ext>
            </a:extLst>
          </p:cNvPr>
          <p:cNvSpPr/>
          <p:nvPr userDrawn="1"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37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xmlns="" id="{4DEEB83B-D4A1-493A-AD6A-B5158CBDE89D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BF3FCD6D-06D6-4940-8A8A-C0D3C72A5930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2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79A41FE2-A269-46F7-AAA1-4D87796A51CA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2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xmlns="" id="{1AA19B25-CED2-4730-B85C-BE30DD0760C3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xmlns="" id="{EA90A305-B0ED-471E-AC84-D59C48E4B839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25" name="Полилиния: фигура 124">
            <a:extLst>
              <a:ext uri="{FF2B5EF4-FFF2-40B4-BE49-F238E27FC236}">
                <a16:creationId xmlns:a16="http://schemas.microsoft.com/office/drawing/2014/main" xmlns="" id="{091B8521-7793-4693-B444-4C03B3B4A9CD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31" name="Рисунок 10">
            <a:extLst>
              <a:ext uri="{FF2B5EF4-FFF2-40B4-BE49-F238E27FC236}">
                <a16:creationId xmlns:a16="http://schemas.microsoft.com/office/drawing/2014/main" xmlns="" id="{B6AA3FB8-AFE3-4F22-A75F-31D9DBFF8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56E33414-3B4A-42F9-9B3C-DC451B0A6762}"/>
              </a:ext>
            </a:extLst>
          </p:cNvPr>
          <p:cNvSpPr/>
          <p:nvPr userDrawn="1"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B4FC9AAA-6983-40E1-A475-3B67DA42177C}"/>
              </a:ext>
            </a:extLst>
          </p:cNvPr>
          <p:cNvSpPr/>
          <p:nvPr userDrawn="1"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632D4F25-C6AD-432D-AEB6-379EFBD56188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xmlns="" id="{407EC5EB-720E-47A1-B61E-BDFA7C3B75FC}"/>
              </a:ext>
            </a:extLst>
          </p:cNvPr>
          <p:cNvSpPr/>
          <p:nvPr userDrawn="1"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320DD75F-9BF3-476D-9821-1A79F44BECA8}"/>
              </a:ext>
            </a:extLst>
          </p:cNvPr>
          <p:cNvSpPr/>
          <p:nvPr userDrawn="1"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20C824DA-F291-422D-9366-93A6585C320C}"/>
              </a:ext>
            </a:extLst>
          </p:cNvPr>
          <p:cNvSpPr/>
          <p:nvPr userDrawn="1"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7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xmlns="" id="{6E0E70B7-4A38-42E0-AA9A-7098AC8DF199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5D956954-4237-437C-8DC3-280112C09B24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xmlns="" id="{18F566F9-B90C-4C7D-94B8-6016F910CE49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CE9684D8-C8C8-440B-AE23-521514648E15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86F22C39-B163-4D69-8B0B-7C123B02F50B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76AF4B09-CAEC-4319-8D55-A1EACFF9E0B9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28" name="Текст 39">
            <a:extLst>
              <a:ext uri="{FF2B5EF4-FFF2-40B4-BE49-F238E27FC236}">
                <a16:creationId xmlns:a16="http://schemas.microsoft.com/office/drawing/2014/main" xmlns="" id="{4177F1F4-2CA1-4AF9-87CA-005A9747E0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629" y="4257092"/>
            <a:ext cx="6176427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49361025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едлитель с диагональным паттерн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>
            <a:extLst>
              <a:ext uri="{FF2B5EF4-FFF2-40B4-BE49-F238E27FC236}">
                <a16:creationId xmlns:a16="http://schemas.microsoft.com/office/drawing/2014/main" xmlns="" id="{AA4AF783-430B-4C8F-8FCF-932803F467F5}"/>
              </a:ext>
            </a:extLst>
          </p:cNvPr>
          <p:cNvSpPr/>
          <p:nvPr/>
        </p:nvSpPr>
        <p:spPr>
          <a:xfrm>
            <a:off x="354860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FEEDDF4E-FD57-41B2-B225-953B6EA027D1}"/>
              </a:ext>
            </a:extLst>
          </p:cNvPr>
          <p:cNvSpPr/>
          <p:nvPr/>
        </p:nvSpPr>
        <p:spPr>
          <a:xfrm>
            <a:off x="594126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15FF8BE3-CB84-49EC-B277-FD4E2EEE5729}"/>
              </a:ext>
            </a:extLst>
          </p:cNvPr>
          <p:cNvSpPr/>
          <p:nvPr/>
        </p:nvSpPr>
        <p:spPr>
          <a:xfrm>
            <a:off x="8333928" y="0"/>
            <a:ext cx="3858073" cy="3434914"/>
          </a:xfrm>
          <a:custGeom>
            <a:avLst/>
            <a:gdLst>
              <a:gd name="connsiteX0" fmla="*/ 3304216 w 3858073"/>
              <a:gd name="connsiteY0" fmla="*/ 0 h 3434914"/>
              <a:gd name="connsiteX1" fmla="*/ 3858073 w 3858073"/>
              <a:gd name="connsiteY1" fmla="*/ 0 h 3434914"/>
              <a:gd name="connsiteX2" fmla="*/ 3858073 w 3858073"/>
              <a:gd name="connsiteY2" fmla="*/ 668275 h 3434914"/>
              <a:gd name="connsiteX3" fmla="*/ 1196704 w 3858073"/>
              <a:gd name="connsiteY3" fmla="*/ 3434914 h 3434914"/>
              <a:gd name="connsiteX4" fmla="*/ 0 w 3858073"/>
              <a:gd name="connsiteY4" fmla="*/ 3434914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8073" h="3434914">
                <a:moveTo>
                  <a:pt x="3304216" y="0"/>
                </a:moveTo>
                <a:lnTo>
                  <a:pt x="3858073" y="0"/>
                </a:lnTo>
                <a:lnTo>
                  <a:pt x="3858073" y="668275"/>
                </a:lnTo>
                <a:lnTo>
                  <a:pt x="1196704" y="3434914"/>
                </a:lnTo>
                <a:lnTo>
                  <a:pt x="0" y="3434914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BC1BD6F0-FD89-4582-B4EC-82A01A1E99D9}"/>
              </a:ext>
            </a:extLst>
          </p:cNvPr>
          <p:cNvSpPr/>
          <p:nvPr/>
        </p:nvSpPr>
        <p:spPr>
          <a:xfrm>
            <a:off x="10726588" y="1911538"/>
            <a:ext cx="1465413" cy="1523377"/>
          </a:xfrm>
          <a:custGeom>
            <a:avLst/>
            <a:gdLst>
              <a:gd name="connsiteX0" fmla="*/ 1465413 w 1465413"/>
              <a:gd name="connsiteY0" fmla="*/ 0 h 1523377"/>
              <a:gd name="connsiteX1" fmla="*/ 1465413 w 1465413"/>
              <a:gd name="connsiteY1" fmla="*/ 1244039 h 1523377"/>
              <a:gd name="connsiteX2" fmla="*/ 1196704 w 1465413"/>
              <a:gd name="connsiteY2" fmla="*/ 1523377 h 1523377"/>
              <a:gd name="connsiteX3" fmla="*/ 0 w 1465413"/>
              <a:gd name="connsiteY3" fmla="*/ 1523377 h 152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5413" h="1523377">
                <a:moveTo>
                  <a:pt x="1465413" y="0"/>
                </a:moveTo>
                <a:lnTo>
                  <a:pt x="1465413" y="1244039"/>
                </a:lnTo>
                <a:lnTo>
                  <a:pt x="1196704" y="1523377"/>
                </a:lnTo>
                <a:lnTo>
                  <a:pt x="0" y="1523377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F49C9FF9-DE43-4D1D-95D0-0E28AF19877B}"/>
              </a:ext>
            </a:extLst>
          </p:cNvPr>
          <p:cNvSpPr/>
          <p:nvPr/>
        </p:nvSpPr>
        <p:spPr>
          <a:xfrm>
            <a:off x="1450951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xmlns="" id="{F425DAFD-1B29-415B-9704-2E332FB65534}"/>
              </a:ext>
            </a:extLst>
          </p:cNvPr>
          <p:cNvSpPr/>
          <p:nvPr/>
        </p:nvSpPr>
        <p:spPr>
          <a:xfrm>
            <a:off x="3843613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араллелограмм 12">
            <a:extLst>
              <a:ext uri="{FF2B5EF4-FFF2-40B4-BE49-F238E27FC236}">
                <a16:creationId xmlns:a16="http://schemas.microsoft.com/office/drawing/2014/main" xmlns="" id="{998314EC-5479-4B3A-B38D-053EE212E841}"/>
              </a:ext>
            </a:extLst>
          </p:cNvPr>
          <p:cNvSpPr/>
          <p:nvPr/>
        </p:nvSpPr>
        <p:spPr>
          <a:xfrm>
            <a:off x="6236274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xmlns="" id="{6214A511-888A-4563-85FF-ACEA85EBFFDB}"/>
              </a:ext>
            </a:extLst>
          </p:cNvPr>
          <p:cNvSpPr/>
          <p:nvPr/>
        </p:nvSpPr>
        <p:spPr>
          <a:xfrm>
            <a:off x="8628932" y="3423086"/>
            <a:ext cx="3563069" cy="3434914"/>
          </a:xfrm>
          <a:custGeom>
            <a:avLst/>
            <a:gdLst>
              <a:gd name="connsiteX0" fmla="*/ 3304216 w 3563069"/>
              <a:gd name="connsiteY0" fmla="*/ 0 h 3434914"/>
              <a:gd name="connsiteX1" fmla="*/ 3563069 w 3563069"/>
              <a:gd name="connsiteY1" fmla="*/ 0 h 3434914"/>
              <a:gd name="connsiteX2" fmla="*/ 3563069 w 3563069"/>
              <a:gd name="connsiteY2" fmla="*/ 974948 h 3434914"/>
              <a:gd name="connsiteX3" fmla="*/ 1196704 w 3563069"/>
              <a:gd name="connsiteY3" fmla="*/ 3434914 h 3434914"/>
              <a:gd name="connsiteX4" fmla="*/ 0 w 3563069"/>
              <a:gd name="connsiteY4" fmla="*/ 3434914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3069" h="3434914">
                <a:moveTo>
                  <a:pt x="3304216" y="0"/>
                </a:moveTo>
                <a:lnTo>
                  <a:pt x="3563069" y="0"/>
                </a:lnTo>
                <a:lnTo>
                  <a:pt x="3563069" y="974948"/>
                </a:lnTo>
                <a:lnTo>
                  <a:pt x="1196704" y="3434914"/>
                </a:lnTo>
                <a:lnTo>
                  <a:pt x="0" y="3434914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Параллелограмм 14">
            <a:extLst>
              <a:ext uri="{FF2B5EF4-FFF2-40B4-BE49-F238E27FC236}">
                <a16:creationId xmlns:a16="http://schemas.microsoft.com/office/drawing/2014/main" xmlns="" id="{31F734ED-68BC-42E0-8B68-128A5E70D998}"/>
              </a:ext>
            </a:extLst>
          </p:cNvPr>
          <p:cNvSpPr/>
          <p:nvPr/>
        </p:nvSpPr>
        <p:spPr>
          <a:xfrm>
            <a:off x="116302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xmlns="" id="{9725B0E4-7EE0-4DAD-9228-52E5FF35C598}"/>
              </a:ext>
            </a:extLst>
          </p:cNvPr>
          <p:cNvSpPr/>
          <p:nvPr/>
        </p:nvSpPr>
        <p:spPr>
          <a:xfrm>
            <a:off x="0" y="3423086"/>
            <a:ext cx="3566290" cy="3434914"/>
          </a:xfrm>
          <a:custGeom>
            <a:avLst/>
            <a:gdLst>
              <a:gd name="connsiteX0" fmla="*/ 2369586 w 3566290"/>
              <a:gd name="connsiteY0" fmla="*/ 0 h 3434914"/>
              <a:gd name="connsiteX1" fmla="*/ 3566290 w 3566290"/>
              <a:gd name="connsiteY1" fmla="*/ 0 h 3434914"/>
              <a:gd name="connsiteX2" fmla="*/ 262074 w 3566290"/>
              <a:gd name="connsiteY2" fmla="*/ 3434914 h 3434914"/>
              <a:gd name="connsiteX3" fmla="*/ 0 w 3566290"/>
              <a:gd name="connsiteY3" fmla="*/ 3434914 h 3434914"/>
              <a:gd name="connsiteX4" fmla="*/ 0 w 3566290"/>
              <a:gd name="connsiteY4" fmla="*/ 2463315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6290" h="3434914">
                <a:moveTo>
                  <a:pt x="2369586" y="0"/>
                </a:moveTo>
                <a:lnTo>
                  <a:pt x="3566290" y="0"/>
                </a:lnTo>
                <a:lnTo>
                  <a:pt x="262074" y="3434914"/>
                </a:lnTo>
                <a:lnTo>
                  <a:pt x="0" y="3434914"/>
                </a:lnTo>
                <a:lnTo>
                  <a:pt x="0" y="2463315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06D2A420-D43F-40FC-9401-D5154F54DB05}"/>
              </a:ext>
            </a:extLst>
          </p:cNvPr>
          <p:cNvSpPr/>
          <p:nvPr/>
        </p:nvSpPr>
        <p:spPr>
          <a:xfrm>
            <a:off x="1" y="0"/>
            <a:ext cx="3453117" cy="3434914"/>
          </a:xfrm>
          <a:custGeom>
            <a:avLst/>
            <a:gdLst>
              <a:gd name="connsiteX0" fmla="*/ 2256413 w 3453117"/>
              <a:gd name="connsiteY0" fmla="*/ 0 h 3434914"/>
              <a:gd name="connsiteX1" fmla="*/ 3453117 w 3453117"/>
              <a:gd name="connsiteY1" fmla="*/ 0 h 3434914"/>
              <a:gd name="connsiteX2" fmla="*/ 148901 w 3453117"/>
              <a:gd name="connsiteY2" fmla="*/ 3434914 h 3434914"/>
              <a:gd name="connsiteX3" fmla="*/ 0 w 3453117"/>
              <a:gd name="connsiteY3" fmla="*/ 3434914 h 3434914"/>
              <a:gd name="connsiteX4" fmla="*/ 0 w 3453117"/>
              <a:gd name="connsiteY4" fmla="*/ 2345665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3117" h="3434914">
                <a:moveTo>
                  <a:pt x="2256413" y="0"/>
                </a:moveTo>
                <a:lnTo>
                  <a:pt x="3453117" y="0"/>
                </a:lnTo>
                <a:lnTo>
                  <a:pt x="148901" y="3434914"/>
                </a:lnTo>
                <a:lnTo>
                  <a:pt x="0" y="3434914"/>
                </a:lnTo>
                <a:lnTo>
                  <a:pt x="0" y="2345665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xmlns="" id="{C2D606E4-CD58-4A76-ADB5-52BB86319F80}"/>
              </a:ext>
            </a:extLst>
          </p:cNvPr>
          <p:cNvSpPr/>
          <p:nvPr/>
        </p:nvSpPr>
        <p:spPr>
          <a:xfrm>
            <a:off x="1" y="3423087"/>
            <a:ext cx="1355463" cy="1409079"/>
          </a:xfrm>
          <a:custGeom>
            <a:avLst/>
            <a:gdLst>
              <a:gd name="connsiteX0" fmla="*/ 158759 w 1355463"/>
              <a:gd name="connsiteY0" fmla="*/ 0 h 1409079"/>
              <a:gd name="connsiteX1" fmla="*/ 1355463 w 1355463"/>
              <a:gd name="connsiteY1" fmla="*/ 0 h 1409079"/>
              <a:gd name="connsiteX2" fmla="*/ 0 w 1355463"/>
              <a:gd name="connsiteY2" fmla="*/ 1409079 h 1409079"/>
              <a:gd name="connsiteX3" fmla="*/ 0 w 1355463"/>
              <a:gd name="connsiteY3" fmla="*/ 165039 h 140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463" h="1409079">
                <a:moveTo>
                  <a:pt x="158759" y="0"/>
                </a:moveTo>
                <a:lnTo>
                  <a:pt x="1355463" y="0"/>
                </a:lnTo>
                <a:lnTo>
                  <a:pt x="0" y="1409079"/>
                </a:lnTo>
                <a:lnTo>
                  <a:pt x="0" y="165039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33BE75-A31E-402E-93D1-FF823C1D9D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40" name="Текст 39">
            <a:extLst>
              <a:ext uri="{FF2B5EF4-FFF2-40B4-BE49-F238E27FC236}">
                <a16:creationId xmlns:a16="http://schemas.microsoft.com/office/drawing/2014/main" xmlns="" id="{8F572E13-DCA4-42FB-8A87-2C3147194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8" y="302719"/>
            <a:ext cx="9272771" cy="135421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17629909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едлитель с круговым паттерн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BFF2F70-EEE1-4E97-8FB6-5F7221F40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Текст 39">
            <a:extLst>
              <a:ext uri="{FF2B5EF4-FFF2-40B4-BE49-F238E27FC236}">
                <a16:creationId xmlns:a16="http://schemas.microsoft.com/office/drawing/2014/main" xmlns="" id="{8F572E13-DCA4-42FB-8A87-2C3147194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8" y="302719"/>
            <a:ext cx="9272771" cy="135421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33BE75-A31E-402E-93D1-FF823C1D9D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3033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95900" y="1089024"/>
            <a:ext cx="6588114" cy="52197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5168201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ббольш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2290CE11-5240-42EA-BEE4-E19D7FE72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6310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E28F290B-8157-4FA7-81FC-055AFF55DE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84633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1910196-5F21-43B3-B9EA-9A786B910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9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0665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120" y="1089024"/>
            <a:ext cx="4607894" cy="52197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8755004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фото люд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4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7315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5" name="Рисунок 13">
            <a:extLst>
              <a:ext uri="{FF2B5EF4-FFF2-40B4-BE49-F238E27FC236}">
                <a16:creationId xmlns:a16="http://schemas.microsoft.com/office/drawing/2014/main" xmlns="" id="{6C2AC61C-9155-4028-9355-CBD9F23FE7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7315" y="336730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6" name="Рисунок 13">
            <a:extLst>
              <a:ext uri="{FF2B5EF4-FFF2-40B4-BE49-F238E27FC236}">
                <a16:creationId xmlns:a16="http://schemas.microsoft.com/office/drawing/2014/main" xmlns="" id="{B6110899-C7C2-42CA-A239-960D1209AB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7315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7" name="Рисунок 13">
            <a:extLst>
              <a:ext uri="{FF2B5EF4-FFF2-40B4-BE49-F238E27FC236}">
                <a16:creationId xmlns:a16="http://schemas.microsoft.com/office/drawing/2014/main" xmlns="" id="{844FBDB0-EFD0-4412-895B-27E429D2D7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00846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8" name="Рисунок 13">
            <a:extLst>
              <a:ext uri="{FF2B5EF4-FFF2-40B4-BE49-F238E27FC236}">
                <a16:creationId xmlns:a16="http://schemas.microsoft.com/office/drawing/2014/main" xmlns="" id="{35B74EFC-C54B-498B-B91A-1B65939C84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88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9" name="Рисунок 13">
            <a:extLst>
              <a:ext uri="{FF2B5EF4-FFF2-40B4-BE49-F238E27FC236}">
                <a16:creationId xmlns:a16="http://schemas.microsoft.com/office/drawing/2014/main" xmlns="" id="{C97F030B-7237-4B1E-AC59-451930CFC3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0846" y="336730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0" name="Рисунок 13">
            <a:extLst>
              <a:ext uri="{FF2B5EF4-FFF2-40B4-BE49-F238E27FC236}">
                <a16:creationId xmlns:a16="http://schemas.microsoft.com/office/drawing/2014/main" xmlns="" id="{9AE7D753-D524-4E9F-B522-7389A8E773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9188" y="336037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1" name="Рисунок 13">
            <a:extLst>
              <a:ext uri="{FF2B5EF4-FFF2-40B4-BE49-F238E27FC236}">
                <a16:creationId xmlns:a16="http://schemas.microsoft.com/office/drawing/2014/main" xmlns="" id="{0DB976B9-B6F2-4400-A08E-0524A79AD7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0846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2" name="Рисунок 13">
            <a:extLst>
              <a:ext uri="{FF2B5EF4-FFF2-40B4-BE49-F238E27FC236}">
                <a16:creationId xmlns:a16="http://schemas.microsoft.com/office/drawing/2014/main" xmlns="" id="{3A1C151D-DFF9-4DBF-9292-AEF08CD0A5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39188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1" name="Slide Number Placeholder 7">
            <a:extLst>
              <a:ext uri="{FF2B5EF4-FFF2-40B4-BE49-F238E27FC236}">
                <a16:creationId xmlns:a16="http://schemas.microsoft.com/office/drawing/2014/main" xmlns="" id="{E0865DC9-48E3-4E85-A2FB-8283BE80B9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2" name="Текст 3">
            <a:extLst>
              <a:ext uri="{FF2B5EF4-FFF2-40B4-BE49-F238E27FC236}">
                <a16:creationId xmlns:a16="http://schemas.microsoft.com/office/drawing/2014/main" xmlns="" id="{7CC3F587-9F30-4C41-8421-8E9EACA2F7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89820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фото люд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D52B4510-A1CC-42EE-B09C-0759EE3ECF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04865" y="1489325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8553449B-AA81-4002-BFC2-849CE63886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04865" y="332059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xmlns="" id="{249A119C-6FEE-4BEB-A43E-6DD39C2366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04865" y="5203844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59234B06-0350-4A5C-B591-A68B7C9C03E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5976" y="1489325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xmlns="" id="{419C62D1-466E-4A75-A20F-F4281A82C61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45976" y="332059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xmlns="" id="{84FF0057-290A-4001-9DD8-3012BAD9E07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5976" y="5203844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7" name="Slide Number Placeholder 7">
            <a:extLst>
              <a:ext uri="{FF2B5EF4-FFF2-40B4-BE49-F238E27FC236}">
                <a16:creationId xmlns:a16="http://schemas.microsoft.com/office/drawing/2014/main" xmlns="" id="{B2902128-9BCC-463B-9EC6-D11C8BCFAD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xmlns="" id="{95493472-4877-442E-ACD9-C851529CA6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07060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 фото с людь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Рисунок 13">
            <a:extLst>
              <a:ext uri="{FF2B5EF4-FFF2-40B4-BE49-F238E27FC236}">
                <a16:creationId xmlns:a16="http://schemas.microsoft.com/office/drawing/2014/main" xmlns="" id="{68A87041-9869-4786-8837-88AFBFE952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47800" y="140318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554642B5-45F3-4C67-B814-B20780BA40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01842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F0A5985A-4AE2-443D-B641-1D6516AE92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89905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xmlns="" id="{9B56A0C1-38C8-44E6-94E8-8F151EF4536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77968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A3115D26-324B-4C69-B519-1D0A28339B3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566032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xmlns="" id="{B98B5B00-C06A-487C-8747-9B39092F38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9BCA3E88-282F-4D10-8D5F-78D89E8EB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8689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овая схем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4A61B867-AAAA-4DAF-8D60-936029F21D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91959" y="1956787"/>
            <a:ext cx="3642366" cy="3642366"/>
          </a:xfrm>
          <a:custGeom>
            <a:avLst/>
            <a:gdLst>
              <a:gd name="connsiteX0" fmla="*/ 858950 w 1717900"/>
              <a:gd name="connsiteY0" fmla="*/ 0 h 1717900"/>
              <a:gd name="connsiteX1" fmla="*/ 1717900 w 1717900"/>
              <a:gd name="connsiteY1" fmla="*/ 858950 h 1717900"/>
              <a:gd name="connsiteX2" fmla="*/ 858950 w 1717900"/>
              <a:gd name="connsiteY2" fmla="*/ 1717900 h 1717900"/>
              <a:gd name="connsiteX3" fmla="*/ 0 w 1717900"/>
              <a:gd name="connsiteY3" fmla="*/ 858950 h 1717900"/>
              <a:gd name="connsiteX4" fmla="*/ 858950 w 1717900"/>
              <a:gd name="connsiteY4" fmla="*/ 0 h 17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900" h="1717900">
                <a:moveTo>
                  <a:pt x="858950" y="0"/>
                </a:moveTo>
                <a:cubicBezTo>
                  <a:pt x="1333335" y="0"/>
                  <a:pt x="1717900" y="384565"/>
                  <a:pt x="1717900" y="858950"/>
                </a:cubicBezTo>
                <a:cubicBezTo>
                  <a:pt x="1717900" y="1333335"/>
                  <a:pt x="1333335" y="1717900"/>
                  <a:pt x="858950" y="1717900"/>
                </a:cubicBezTo>
                <a:cubicBezTo>
                  <a:pt x="384565" y="1717900"/>
                  <a:pt x="0" y="1333335"/>
                  <a:pt x="0" y="858950"/>
                </a:cubicBezTo>
                <a:cubicBezTo>
                  <a:pt x="0" y="384565"/>
                  <a:pt x="384565" y="0"/>
                  <a:pt x="8589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3425B92F-5C4B-4673-A604-90D9AD5F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xmlns="" id="{76BFD2CC-25DB-4092-A11F-B9D50400E2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97762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663EF5-10C4-49EC-88C8-16AF90F8EC81}"/>
              </a:ext>
            </a:extLst>
          </p:cNvPr>
          <p:cNvSpPr/>
          <p:nvPr userDrawn="1"/>
        </p:nvSpPr>
        <p:spPr>
          <a:xfrm>
            <a:off x="5601505" y="1088740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300F2668-2E4C-4F9B-BCF1-84DE6D299F50}"/>
              </a:ext>
            </a:extLst>
          </p:cNvPr>
          <p:cNvSpPr/>
          <p:nvPr userDrawn="1"/>
        </p:nvSpPr>
        <p:spPr>
          <a:xfrm>
            <a:off x="5601505" y="2416696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5E3DF761-2573-49E8-8067-06735714517B}"/>
              </a:ext>
            </a:extLst>
          </p:cNvPr>
          <p:cNvSpPr/>
          <p:nvPr userDrawn="1"/>
        </p:nvSpPr>
        <p:spPr>
          <a:xfrm>
            <a:off x="5601505" y="3744652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FCBBC2A5-6ADE-4FC4-B775-F0A0B1CA0AEF}"/>
              </a:ext>
            </a:extLst>
          </p:cNvPr>
          <p:cNvSpPr/>
          <p:nvPr userDrawn="1"/>
        </p:nvSpPr>
        <p:spPr>
          <a:xfrm>
            <a:off x="5593493" y="5072608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Рисунок 13">
            <a:extLst>
              <a:ext uri="{FF2B5EF4-FFF2-40B4-BE49-F238E27FC236}">
                <a16:creationId xmlns:a16="http://schemas.microsoft.com/office/drawing/2014/main" xmlns="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7988" y="1088740"/>
            <a:ext cx="3379762" cy="25729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D3D3A01-8AB9-41F1-893E-30590EE88E8E}"/>
              </a:ext>
            </a:extLst>
          </p:cNvPr>
          <p:cNvGrpSpPr/>
          <p:nvPr userDrawn="1"/>
        </p:nvGrpSpPr>
        <p:grpSpPr>
          <a:xfrm>
            <a:off x="407987" y="3559577"/>
            <a:ext cx="3389729" cy="2690231"/>
            <a:chOff x="5274143" y="3725742"/>
            <a:chExt cx="2592022" cy="2078450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898D947E-A2C1-49A9-854C-1C75F146DC0B}"/>
                </a:ext>
              </a:extLst>
            </p:cNvPr>
            <p:cNvSpPr/>
            <p:nvPr/>
          </p:nvSpPr>
          <p:spPr>
            <a:xfrm>
              <a:off x="5274143" y="3725742"/>
              <a:ext cx="2590996" cy="207845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5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D1E25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B034E5A1-769F-4F2B-9979-8A9648E1C5A7}"/>
                </a:ext>
              </a:extLst>
            </p:cNvPr>
            <p:cNvSpPr/>
            <p:nvPr/>
          </p:nvSpPr>
          <p:spPr>
            <a:xfrm>
              <a:off x="5275168" y="3725742"/>
              <a:ext cx="2590997" cy="2078449"/>
            </a:xfrm>
            <a:custGeom>
              <a:avLst/>
              <a:gdLst>
                <a:gd name="connsiteX0" fmla="*/ 514838 w 2590997"/>
                <a:gd name="connsiteY0" fmla="*/ 0 h 2078449"/>
                <a:gd name="connsiteX1" fmla="*/ 2590997 w 2590997"/>
                <a:gd name="connsiteY1" fmla="*/ 0 h 2078449"/>
                <a:gd name="connsiteX2" fmla="*/ 2590997 w 2590997"/>
                <a:gd name="connsiteY2" fmla="*/ 1378846 h 2078449"/>
                <a:gd name="connsiteX3" fmla="*/ 2590996 w 2590997"/>
                <a:gd name="connsiteY3" fmla="*/ 1378847 h 2078449"/>
                <a:gd name="connsiteX4" fmla="*/ 1891394 w 2590997"/>
                <a:gd name="connsiteY4" fmla="*/ 2078449 h 2078449"/>
                <a:gd name="connsiteX5" fmla="*/ 1727331 w 2590997"/>
                <a:gd name="connsiteY5" fmla="*/ 2078449 h 2078449"/>
                <a:gd name="connsiteX6" fmla="*/ 1727331 w 2590997"/>
                <a:gd name="connsiteY6" fmla="*/ 515181 h 2078449"/>
                <a:gd name="connsiteX7" fmla="*/ 0 w 2590997"/>
                <a:gd name="connsiteY7" fmla="*/ 515181 h 2078449"/>
                <a:gd name="connsiteX8" fmla="*/ 514838 w 2590997"/>
                <a:gd name="connsiteY8" fmla="*/ 0 h 207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997" h="2078449">
                  <a:moveTo>
                    <a:pt x="514838" y="0"/>
                  </a:moveTo>
                  <a:lnTo>
                    <a:pt x="2590997" y="0"/>
                  </a:lnTo>
                  <a:lnTo>
                    <a:pt x="2590997" y="1378846"/>
                  </a:lnTo>
                  <a:lnTo>
                    <a:pt x="2590996" y="1378847"/>
                  </a:lnTo>
                  <a:lnTo>
                    <a:pt x="1891394" y="2078449"/>
                  </a:lnTo>
                  <a:lnTo>
                    <a:pt x="1727331" y="2078449"/>
                  </a:lnTo>
                  <a:lnTo>
                    <a:pt x="1727331" y="515181"/>
                  </a:lnTo>
                  <a:lnTo>
                    <a:pt x="0" y="515181"/>
                  </a:lnTo>
                  <a:lnTo>
                    <a:pt x="51483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 dirty="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F5A63A48-D396-477D-A1A2-FD35BC6E6800}"/>
                </a:ext>
              </a:extLst>
            </p:cNvPr>
            <p:cNvSpPr/>
            <p:nvPr/>
          </p:nvSpPr>
          <p:spPr>
            <a:xfrm>
              <a:off x="5274864" y="5104588"/>
              <a:ext cx="856350" cy="699603"/>
            </a:xfrm>
            <a:custGeom>
              <a:avLst/>
              <a:gdLst>
                <a:gd name="connsiteX0" fmla="*/ 0 w 856350"/>
                <a:gd name="connsiteY0" fmla="*/ 0 h 699603"/>
                <a:gd name="connsiteX1" fmla="*/ 856350 w 856350"/>
                <a:gd name="connsiteY1" fmla="*/ 0 h 699603"/>
                <a:gd name="connsiteX2" fmla="*/ 856350 w 856350"/>
                <a:gd name="connsiteY2" fmla="*/ 699603 h 699603"/>
                <a:gd name="connsiteX3" fmla="*/ 0 w 856350"/>
                <a:gd name="connsiteY3" fmla="*/ 699603 h 699603"/>
                <a:gd name="connsiteX4" fmla="*/ 0 w 856350"/>
                <a:gd name="connsiteY4" fmla="*/ 0 h 6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350" h="699603">
                  <a:moveTo>
                    <a:pt x="0" y="0"/>
                  </a:moveTo>
                  <a:lnTo>
                    <a:pt x="856350" y="0"/>
                  </a:lnTo>
                  <a:lnTo>
                    <a:pt x="856350" y="699603"/>
                  </a:lnTo>
                  <a:lnTo>
                    <a:pt x="0" y="69960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 dirty="0"/>
            </a:p>
          </p:txBody>
        </p:sp>
      </p:grpSp>
      <p:sp>
        <p:nvSpPr>
          <p:cNvPr id="48" name="Рисунок 13">
            <a:extLst>
              <a:ext uri="{FF2B5EF4-FFF2-40B4-BE49-F238E27FC236}">
                <a16:creationId xmlns:a16="http://schemas.microsoft.com/office/drawing/2014/main" xmlns="" id="{6D4E6D65-E1DC-4D39-A22B-4383C1AD796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20336" y="2416325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9" name="Рисунок 13">
            <a:extLst>
              <a:ext uri="{FF2B5EF4-FFF2-40B4-BE49-F238E27FC236}">
                <a16:creationId xmlns:a16="http://schemas.microsoft.com/office/drawing/2014/main" xmlns="" id="{7566EF06-F4EE-4A93-B797-4D949201E3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120336" y="1088740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0" name="Рисунок 13">
            <a:extLst>
              <a:ext uri="{FF2B5EF4-FFF2-40B4-BE49-F238E27FC236}">
                <a16:creationId xmlns:a16="http://schemas.microsoft.com/office/drawing/2014/main" xmlns="" id="{7106A8ED-F888-44BE-A61A-EA9C8336F0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12324" y="5071496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1" name="Рисунок 13">
            <a:extLst>
              <a:ext uri="{FF2B5EF4-FFF2-40B4-BE49-F238E27FC236}">
                <a16:creationId xmlns:a16="http://schemas.microsoft.com/office/drawing/2014/main" xmlns="" id="{A0E2E3C1-C927-466D-A514-0CF5BDD71A6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20336" y="3743910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xmlns="" id="{D575D0C9-6508-40C1-98BA-4B4ADE37A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xmlns="" id="{B9265922-E1C7-42C4-92A8-A04AF38F4E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4652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13">
            <a:extLst>
              <a:ext uri="{FF2B5EF4-FFF2-40B4-BE49-F238E27FC236}">
                <a16:creationId xmlns:a16="http://schemas.microsoft.com/office/drawing/2014/main" xmlns="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76197" y="1094536"/>
            <a:ext cx="3650976" cy="211844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D3D3A01-8AB9-41F1-893E-30590EE88E8E}"/>
              </a:ext>
            </a:extLst>
          </p:cNvPr>
          <p:cNvGrpSpPr/>
          <p:nvPr userDrawn="1"/>
        </p:nvGrpSpPr>
        <p:grpSpPr>
          <a:xfrm>
            <a:off x="407987" y="1094537"/>
            <a:ext cx="2669267" cy="2118442"/>
            <a:chOff x="5274143" y="3725742"/>
            <a:chExt cx="2592022" cy="2078450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898D947E-A2C1-49A9-854C-1C75F146DC0B}"/>
                </a:ext>
              </a:extLst>
            </p:cNvPr>
            <p:cNvSpPr/>
            <p:nvPr/>
          </p:nvSpPr>
          <p:spPr>
            <a:xfrm>
              <a:off x="5274143" y="3725742"/>
              <a:ext cx="2590996" cy="207845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5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D1E25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B034E5A1-769F-4F2B-9979-8A9648E1C5A7}"/>
                </a:ext>
              </a:extLst>
            </p:cNvPr>
            <p:cNvSpPr/>
            <p:nvPr/>
          </p:nvSpPr>
          <p:spPr>
            <a:xfrm>
              <a:off x="5275168" y="3725742"/>
              <a:ext cx="2590997" cy="2078449"/>
            </a:xfrm>
            <a:custGeom>
              <a:avLst/>
              <a:gdLst>
                <a:gd name="connsiteX0" fmla="*/ 514838 w 2590997"/>
                <a:gd name="connsiteY0" fmla="*/ 0 h 2078449"/>
                <a:gd name="connsiteX1" fmla="*/ 2590997 w 2590997"/>
                <a:gd name="connsiteY1" fmla="*/ 0 h 2078449"/>
                <a:gd name="connsiteX2" fmla="*/ 2590997 w 2590997"/>
                <a:gd name="connsiteY2" fmla="*/ 1378846 h 2078449"/>
                <a:gd name="connsiteX3" fmla="*/ 2590996 w 2590997"/>
                <a:gd name="connsiteY3" fmla="*/ 1378847 h 2078449"/>
                <a:gd name="connsiteX4" fmla="*/ 1891394 w 2590997"/>
                <a:gd name="connsiteY4" fmla="*/ 2078449 h 2078449"/>
                <a:gd name="connsiteX5" fmla="*/ 1727331 w 2590997"/>
                <a:gd name="connsiteY5" fmla="*/ 2078449 h 2078449"/>
                <a:gd name="connsiteX6" fmla="*/ 1727331 w 2590997"/>
                <a:gd name="connsiteY6" fmla="*/ 515181 h 2078449"/>
                <a:gd name="connsiteX7" fmla="*/ 0 w 2590997"/>
                <a:gd name="connsiteY7" fmla="*/ 515181 h 2078449"/>
                <a:gd name="connsiteX8" fmla="*/ 514838 w 2590997"/>
                <a:gd name="connsiteY8" fmla="*/ 0 h 207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997" h="2078449">
                  <a:moveTo>
                    <a:pt x="514838" y="0"/>
                  </a:moveTo>
                  <a:lnTo>
                    <a:pt x="2590997" y="0"/>
                  </a:lnTo>
                  <a:lnTo>
                    <a:pt x="2590997" y="1378846"/>
                  </a:lnTo>
                  <a:lnTo>
                    <a:pt x="2590996" y="1378847"/>
                  </a:lnTo>
                  <a:lnTo>
                    <a:pt x="1891394" y="2078449"/>
                  </a:lnTo>
                  <a:lnTo>
                    <a:pt x="1727331" y="2078449"/>
                  </a:lnTo>
                  <a:lnTo>
                    <a:pt x="1727331" y="515181"/>
                  </a:lnTo>
                  <a:lnTo>
                    <a:pt x="0" y="515181"/>
                  </a:lnTo>
                  <a:lnTo>
                    <a:pt x="51483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 dirty="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F5A63A48-D396-477D-A1A2-FD35BC6E6800}"/>
                </a:ext>
              </a:extLst>
            </p:cNvPr>
            <p:cNvSpPr/>
            <p:nvPr/>
          </p:nvSpPr>
          <p:spPr>
            <a:xfrm>
              <a:off x="5274864" y="5104588"/>
              <a:ext cx="856350" cy="699603"/>
            </a:xfrm>
            <a:custGeom>
              <a:avLst/>
              <a:gdLst>
                <a:gd name="connsiteX0" fmla="*/ 0 w 856350"/>
                <a:gd name="connsiteY0" fmla="*/ 0 h 699603"/>
                <a:gd name="connsiteX1" fmla="*/ 856350 w 856350"/>
                <a:gd name="connsiteY1" fmla="*/ 0 h 699603"/>
                <a:gd name="connsiteX2" fmla="*/ 856350 w 856350"/>
                <a:gd name="connsiteY2" fmla="*/ 699603 h 699603"/>
                <a:gd name="connsiteX3" fmla="*/ 0 w 856350"/>
                <a:gd name="connsiteY3" fmla="*/ 699603 h 699603"/>
                <a:gd name="connsiteX4" fmla="*/ 0 w 856350"/>
                <a:gd name="connsiteY4" fmla="*/ 0 h 6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350" h="699603">
                  <a:moveTo>
                    <a:pt x="0" y="0"/>
                  </a:moveTo>
                  <a:lnTo>
                    <a:pt x="856350" y="0"/>
                  </a:lnTo>
                  <a:lnTo>
                    <a:pt x="856350" y="699603"/>
                  </a:lnTo>
                  <a:lnTo>
                    <a:pt x="0" y="69960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 dirty="0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663EF5-10C4-49EC-88C8-16AF90F8EC81}"/>
              </a:ext>
            </a:extLst>
          </p:cNvPr>
          <p:cNvSpPr/>
          <p:nvPr userDrawn="1"/>
        </p:nvSpPr>
        <p:spPr>
          <a:xfrm>
            <a:off x="407988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0AB26E0-BFEB-4CB9-866C-38ED55F1659D}"/>
              </a:ext>
            </a:extLst>
          </p:cNvPr>
          <p:cNvSpPr/>
          <p:nvPr userDrawn="1"/>
        </p:nvSpPr>
        <p:spPr>
          <a:xfrm>
            <a:off x="3309433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89767F2-69AD-4667-BD01-FD679E69D2E5}"/>
              </a:ext>
            </a:extLst>
          </p:cNvPr>
          <p:cNvSpPr/>
          <p:nvPr userDrawn="1"/>
        </p:nvSpPr>
        <p:spPr>
          <a:xfrm>
            <a:off x="6210878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AFB284E-8083-456D-A09D-9AD94EFB6B66}"/>
              </a:ext>
            </a:extLst>
          </p:cNvPr>
          <p:cNvSpPr/>
          <p:nvPr userDrawn="1"/>
        </p:nvSpPr>
        <p:spPr>
          <a:xfrm>
            <a:off x="9112323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Рисунок 13">
            <a:extLst>
              <a:ext uri="{FF2B5EF4-FFF2-40B4-BE49-F238E27FC236}">
                <a16:creationId xmlns:a16="http://schemas.microsoft.com/office/drawing/2014/main" xmlns="" id="{7566EF06-F4EE-4A93-B797-4D949201E3F2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07989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Рисунок 13">
            <a:extLst>
              <a:ext uri="{FF2B5EF4-FFF2-40B4-BE49-F238E27FC236}">
                <a16:creationId xmlns:a16="http://schemas.microsoft.com/office/drawing/2014/main" xmlns="" id="{089C0836-FFC4-4181-9B0B-4CBF759FA12B}"/>
              </a:ext>
            </a:extLst>
          </p:cNvPr>
          <p:cNvSpPr>
            <a:spLocks noGrp="1"/>
          </p:cNvSpPr>
          <p:nvPr userDrawn="1">
            <p:ph type="pic" sz="quarter" idx="31"/>
          </p:nvPr>
        </p:nvSpPr>
        <p:spPr>
          <a:xfrm>
            <a:off x="3309434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xmlns="" id="{7C34B081-7BFA-4FAA-A1B8-26D73B20EB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10879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4" name="Рисунок 13">
            <a:extLst>
              <a:ext uri="{FF2B5EF4-FFF2-40B4-BE49-F238E27FC236}">
                <a16:creationId xmlns:a16="http://schemas.microsoft.com/office/drawing/2014/main" xmlns="" id="{EABCF6EC-FCA7-4E6F-88B2-8F2EA1E9736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112323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xmlns="" id="{13057BA5-882A-4E38-BD39-E7A78D295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xmlns="" id="{74A28709-B960-483D-A48B-A5375DE00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71084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10C09BF6-5671-4D43-A581-F847DFF8D4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7105" y="1089026"/>
            <a:ext cx="1060888" cy="1060888"/>
          </a:xfrm>
          <a:custGeom>
            <a:avLst/>
            <a:gdLst>
              <a:gd name="connsiteX0" fmla="*/ 530444 w 1060888"/>
              <a:gd name="connsiteY0" fmla="*/ 0 h 1060888"/>
              <a:gd name="connsiteX1" fmla="*/ 1060888 w 1060888"/>
              <a:gd name="connsiteY1" fmla="*/ 530444 h 1060888"/>
              <a:gd name="connsiteX2" fmla="*/ 530444 w 1060888"/>
              <a:gd name="connsiteY2" fmla="*/ 1060888 h 1060888"/>
              <a:gd name="connsiteX3" fmla="*/ 0 w 1060888"/>
              <a:gd name="connsiteY3" fmla="*/ 530444 h 1060888"/>
              <a:gd name="connsiteX4" fmla="*/ 530444 w 1060888"/>
              <a:gd name="connsiteY4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888" h="1060888">
                <a:moveTo>
                  <a:pt x="530444" y="0"/>
                </a:moveTo>
                <a:cubicBezTo>
                  <a:pt x="823400" y="0"/>
                  <a:pt x="1060888" y="237488"/>
                  <a:pt x="1060888" y="530444"/>
                </a:cubicBezTo>
                <a:cubicBezTo>
                  <a:pt x="1060888" y="823400"/>
                  <a:pt x="823400" y="1060888"/>
                  <a:pt x="530444" y="1060888"/>
                </a:cubicBezTo>
                <a:cubicBezTo>
                  <a:pt x="237488" y="1060888"/>
                  <a:pt x="0" y="823400"/>
                  <a:pt x="0" y="530444"/>
                </a:cubicBezTo>
                <a:cubicBezTo>
                  <a:pt x="0" y="237488"/>
                  <a:pt x="237488" y="0"/>
                  <a:pt x="530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FD647041-7DC6-4AE1-8AF2-866753B73A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0733" y="1089026"/>
            <a:ext cx="1060887" cy="1060888"/>
          </a:xfrm>
          <a:custGeom>
            <a:avLst/>
            <a:gdLst>
              <a:gd name="connsiteX0" fmla="*/ 530443 w 1060887"/>
              <a:gd name="connsiteY0" fmla="*/ 0 h 1060888"/>
              <a:gd name="connsiteX1" fmla="*/ 1060887 w 1060887"/>
              <a:gd name="connsiteY1" fmla="*/ 530444 h 1060888"/>
              <a:gd name="connsiteX2" fmla="*/ 530443 w 1060887"/>
              <a:gd name="connsiteY2" fmla="*/ 1060888 h 1060888"/>
              <a:gd name="connsiteX3" fmla="*/ 10776 w 1060887"/>
              <a:gd name="connsiteY3" fmla="*/ 637347 h 1060888"/>
              <a:gd name="connsiteX4" fmla="*/ 0 w 1060887"/>
              <a:gd name="connsiteY4" fmla="*/ 530454 h 1060888"/>
              <a:gd name="connsiteX5" fmla="*/ 0 w 1060887"/>
              <a:gd name="connsiteY5" fmla="*/ 530434 h 1060888"/>
              <a:gd name="connsiteX6" fmla="*/ 10776 w 1060887"/>
              <a:gd name="connsiteY6" fmla="*/ 423541 h 1060888"/>
              <a:gd name="connsiteX7" fmla="*/ 530443 w 1060887"/>
              <a:gd name="connsiteY7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887" h="1060888">
                <a:moveTo>
                  <a:pt x="530443" y="0"/>
                </a:moveTo>
                <a:cubicBezTo>
                  <a:pt x="823399" y="0"/>
                  <a:pt x="1060887" y="237488"/>
                  <a:pt x="1060887" y="530444"/>
                </a:cubicBezTo>
                <a:cubicBezTo>
                  <a:pt x="1060887" y="823400"/>
                  <a:pt x="823399" y="1060888"/>
                  <a:pt x="530443" y="1060888"/>
                </a:cubicBezTo>
                <a:cubicBezTo>
                  <a:pt x="274107" y="1060888"/>
                  <a:pt x="60238" y="879061"/>
                  <a:pt x="10776" y="637347"/>
                </a:cubicBezTo>
                <a:lnTo>
                  <a:pt x="0" y="530454"/>
                </a:lnTo>
                <a:lnTo>
                  <a:pt x="0" y="530434"/>
                </a:lnTo>
                <a:lnTo>
                  <a:pt x="10776" y="423541"/>
                </a:lnTo>
                <a:cubicBezTo>
                  <a:pt x="60238" y="181827"/>
                  <a:pt x="274107" y="0"/>
                  <a:pt x="5304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xmlns="" id="{49BEBD48-28F8-4D51-BF9F-8D5920D226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4362" y="1089026"/>
            <a:ext cx="1060888" cy="1060888"/>
          </a:xfrm>
          <a:custGeom>
            <a:avLst/>
            <a:gdLst>
              <a:gd name="connsiteX0" fmla="*/ 530444 w 1060888"/>
              <a:gd name="connsiteY0" fmla="*/ 0 h 1060888"/>
              <a:gd name="connsiteX1" fmla="*/ 1060888 w 1060888"/>
              <a:gd name="connsiteY1" fmla="*/ 530444 h 1060888"/>
              <a:gd name="connsiteX2" fmla="*/ 530444 w 1060888"/>
              <a:gd name="connsiteY2" fmla="*/ 1060888 h 1060888"/>
              <a:gd name="connsiteX3" fmla="*/ 0 w 1060888"/>
              <a:gd name="connsiteY3" fmla="*/ 530444 h 1060888"/>
              <a:gd name="connsiteX4" fmla="*/ 530444 w 1060888"/>
              <a:gd name="connsiteY4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888" h="1060888">
                <a:moveTo>
                  <a:pt x="530444" y="0"/>
                </a:moveTo>
                <a:cubicBezTo>
                  <a:pt x="823400" y="0"/>
                  <a:pt x="1060888" y="237488"/>
                  <a:pt x="1060888" y="530444"/>
                </a:cubicBezTo>
                <a:cubicBezTo>
                  <a:pt x="1060888" y="823400"/>
                  <a:pt x="823400" y="1060888"/>
                  <a:pt x="530444" y="1060888"/>
                </a:cubicBezTo>
                <a:cubicBezTo>
                  <a:pt x="237488" y="1060888"/>
                  <a:pt x="0" y="823400"/>
                  <a:pt x="0" y="530444"/>
                </a:cubicBezTo>
                <a:cubicBezTo>
                  <a:pt x="0" y="237488"/>
                  <a:pt x="237488" y="0"/>
                  <a:pt x="530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8D2DDFC1-EBF1-4825-B5EE-88D59E7F5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9" y="1089026"/>
            <a:ext cx="1060888" cy="1060888"/>
          </a:xfrm>
          <a:custGeom>
            <a:avLst/>
            <a:gdLst>
              <a:gd name="connsiteX0" fmla="*/ 530444 w 1060888"/>
              <a:gd name="connsiteY0" fmla="*/ 0 h 1060888"/>
              <a:gd name="connsiteX1" fmla="*/ 1060888 w 1060888"/>
              <a:gd name="connsiteY1" fmla="*/ 530444 h 1060888"/>
              <a:gd name="connsiteX2" fmla="*/ 530444 w 1060888"/>
              <a:gd name="connsiteY2" fmla="*/ 1060888 h 1060888"/>
              <a:gd name="connsiteX3" fmla="*/ 0 w 1060888"/>
              <a:gd name="connsiteY3" fmla="*/ 530444 h 1060888"/>
              <a:gd name="connsiteX4" fmla="*/ 530444 w 1060888"/>
              <a:gd name="connsiteY4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888" h="1060888">
                <a:moveTo>
                  <a:pt x="530444" y="0"/>
                </a:moveTo>
                <a:cubicBezTo>
                  <a:pt x="823400" y="0"/>
                  <a:pt x="1060888" y="237488"/>
                  <a:pt x="1060888" y="530444"/>
                </a:cubicBezTo>
                <a:cubicBezTo>
                  <a:pt x="1060888" y="823400"/>
                  <a:pt x="823400" y="1060888"/>
                  <a:pt x="530444" y="1060888"/>
                </a:cubicBezTo>
                <a:cubicBezTo>
                  <a:pt x="237488" y="1060888"/>
                  <a:pt x="0" y="823400"/>
                  <a:pt x="0" y="530444"/>
                </a:cubicBezTo>
                <a:cubicBezTo>
                  <a:pt x="0" y="237488"/>
                  <a:pt x="237488" y="0"/>
                  <a:pt x="530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6410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5" name="Рисунок 4" descr="Изображение выглядит как электроника, компьютер, ноутбук, монит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6F8DE449-93F0-4B3E-BF6E-DA70302D3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40242" y="1569061"/>
            <a:ext cx="7375008" cy="4421496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8CE9FA37-E03F-4EEB-9F99-4C952FF194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4534" y="1896378"/>
            <a:ext cx="5686425" cy="357097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lang="ru-RU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39357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6A1327C-FCD7-4D54-AF17-EC831750C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t="27968" r="19918" b="5923"/>
          <a:stretch/>
        </p:blipFill>
        <p:spPr>
          <a:xfrm>
            <a:off x="-457201" y="1268423"/>
            <a:ext cx="8360229" cy="5589578"/>
          </a:xfrm>
          <a:prstGeom prst="rect">
            <a:avLst/>
          </a:prstGeom>
        </p:spPr>
      </p:pic>
      <p:sp>
        <p:nvSpPr>
          <p:cNvPr id="11" name="Рисунок 5">
            <a:extLst>
              <a:ext uri="{FF2B5EF4-FFF2-40B4-BE49-F238E27FC236}">
                <a16:creationId xmlns:a16="http://schemas.microsoft.com/office/drawing/2014/main" xmlns="" id="{EAA71A6E-20EF-4BCF-9DFF-2CB8AEA0B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8800" y="1803401"/>
            <a:ext cx="5137150" cy="3873500"/>
          </a:xfrm>
          <a:prstGeom prst="roundRect">
            <a:avLst>
              <a:gd name="adj" fmla="val 1926"/>
            </a:avLst>
          </a:prstGeom>
          <a:solidFill>
            <a:schemeClr val="bg1"/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lang="ru-RU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52372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6096000" y="1604211"/>
            <a:ext cx="2774950" cy="2286752"/>
          </a:xfrm>
        </p:spPr>
        <p:txBody>
          <a:bodyPr/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6126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B99A217-0E5E-4E23-BC94-45403678D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77" y="1001797"/>
            <a:ext cx="3533085" cy="5385644"/>
          </a:xfrm>
          <a:prstGeom prst="rect">
            <a:avLst/>
          </a:prstGeom>
        </p:spPr>
      </p:pic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C8280DB4-9A69-46AB-8ED2-9C259D39C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070" y="1703471"/>
            <a:ext cx="2238375" cy="3979863"/>
          </a:xfrm>
          <a:prstGeom prst="rect">
            <a:avLst/>
          </a:prstGeom>
          <a:ln w="57150">
            <a:noFill/>
          </a:ln>
        </p:spPr>
        <p:txBody>
          <a:bodyPr anchor="ctr"/>
          <a:lstStyle>
            <a:lvl1pPr marL="0" indent="0" algn="ctr">
              <a:buNone/>
              <a:defRPr lang="ru-RU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1487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10" name="Рисунок 9" descr="Изображение выглядит как монитор, знак, сиди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662B84DF-AD08-4683-8671-F7C73DA42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181" y="1133173"/>
            <a:ext cx="3517972" cy="5322692"/>
          </a:xfrm>
          <a:prstGeom prst="rect">
            <a:avLst/>
          </a:prstGeom>
        </p:spPr>
      </p:pic>
      <p:sp>
        <p:nvSpPr>
          <p:cNvPr id="11" name="Рисунок 36">
            <a:extLst>
              <a:ext uri="{FF2B5EF4-FFF2-40B4-BE49-F238E27FC236}">
                <a16:creationId xmlns:a16="http://schemas.microsoft.com/office/drawing/2014/main" xmlns="" id="{3F22F2FE-3EF0-4977-B157-172050412F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056" y="1281085"/>
            <a:ext cx="2233214" cy="4849619"/>
          </a:xfrm>
          <a:custGeom>
            <a:avLst/>
            <a:gdLst>
              <a:gd name="connsiteX0" fmla="*/ 343649 w 2466975"/>
              <a:gd name="connsiteY0" fmla="*/ 74045 h 5043488"/>
              <a:gd name="connsiteX1" fmla="*/ 115412 w 2466975"/>
              <a:gd name="connsiteY1" fmla="*/ 303563 h 5043488"/>
              <a:gd name="connsiteX2" fmla="*/ 115412 w 2466975"/>
              <a:gd name="connsiteY2" fmla="*/ 4694146 h 5043488"/>
              <a:gd name="connsiteX3" fmla="*/ 343649 w 2466975"/>
              <a:gd name="connsiteY3" fmla="*/ 4923664 h 5043488"/>
              <a:gd name="connsiteX4" fmla="*/ 2120389 w 2466975"/>
              <a:gd name="connsiteY4" fmla="*/ 4923664 h 5043488"/>
              <a:gd name="connsiteX5" fmla="*/ 2348626 w 2466975"/>
              <a:gd name="connsiteY5" fmla="*/ 4694146 h 5043488"/>
              <a:gd name="connsiteX6" fmla="*/ 2348626 w 2466975"/>
              <a:gd name="connsiteY6" fmla="*/ 303563 h 5043488"/>
              <a:gd name="connsiteX7" fmla="*/ 2120389 w 2466975"/>
              <a:gd name="connsiteY7" fmla="*/ 74045 h 5043488"/>
              <a:gd name="connsiteX8" fmla="*/ 1885484 w 2466975"/>
              <a:gd name="connsiteY8" fmla="*/ 74045 h 5043488"/>
              <a:gd name="connsiteX9" fmla="*/ 1853216 w 2466975"/>
              <a:gd name="connsiteY9" fmla="*/ 106493 h 5043488"/>
              <a:gd name="connsiteX10" fmla="*/ 1854507 w 2466975"/>
              <a:gd name="connsiteY10" fmla="*/ 123799 h 5043488"/>
              <a:gd name="connsiteX11" fmla="*/ 1724470 w 2466975"/>
              <a:gd name="connsiteY11" fmla="*/ 255215 h 5043488"/>
              <a:gd name="connsiteX12" fmla="*/ 740320 w 2466975"/>
              <a:gd name="connsiteY12" fmla="*/ 255215 h 5043488"/>
              <a:gd name="connsiteX13" fmla="*/ 609413 w 2466975"/>
              <a:gd name="connsiteY13" fmla="*/ 124894 h 5043488"/>
              <a:gd name="connsiteX14" fmla="*/ 610176 w 2466975"/>
              <a:gd name="connsiteY14" fmla="*/ 110063 h 5043488"/>
              <a:gd name="connsiteX15" fmla="*/ 610176 w 2466975"/>
              <a:gd name="connsiteY15" fmla="*/ 106493 h 5043488"/>
              <a:gd name="connsiteX16" fmla="*/ 577909 w 2466975"/>
              <a:gd name="connsiteY16" fmla="*/ 74045 h 5043488"/>
              <a:gd name="connsiteX17" fmla="*/ 0 w 2466975"/>
              <a:gd name="connsiteY17" fmla="*/ 0 h 5043488"/>
              <a:gd name="connsiteX18" fmla="*/ 2466975 w 2466975"/>
              <a:gd name="connsiteY18" fmla="*/ 0 h 5043488"/>
              <a:gd name="connsiteX19" fmla="*/ 2466975 w 2466975"/>
              <a:gd name="connsiteY19" fmla="*/ 5043488 h 5043488"/>
              <a:gd name="connsiteX20" fmla="*/ 0 w 2466975"/>
              <a:gd name="connsiteY20" fmla="*/ 5043488 h 5043488"/>
              <a:gd name="connsiteX0" fmla="*/ 438899 w 2562225"/>
              <a:gd name="connsiteY0" fmla="*/ 448695 h 5418138"/>
              <a:gd name="connsiteX1" fmla="*/ 210662 w 2562225"/>
              <a:gd name="connsiteY1" fmla="*/ 678213 h 5418138"/>
              <a:gd name="connsiteX2" fmla="*/ 210662 w 2562225"/>
              <a:gd name="connsiteY2" fmla="*/ 5068796 h 5418138"/>
              <a:gd name="connsiteX3" fmla="*/ 438899 w 2562225"/>
              <a:gd name="connsiteY3" fmla="*/ 5298314 h 5418138"/>
              <a:gd name="connsiteX4" fmla="*/ 2215639 w 2562225"/>
              <a:gd name="connsiteY4" fmla="*/ 5298314 h 5418138"/>
              <a:gd name="connsiteX5" fmla="*/ 2443876 w 2562225"/>
              <a:gd name="connsiteY5" fmla="*/ 5068796 h 5418138"/>
              <a:gd name="connsiteX6" fmla="*/ 2443876 w 2562225"/>
              <a:gd name="connsiteY6" fmla="*/ 678213 h 5418138"/>
              <a:gd name="connsiteX7" fmla="*/ 2215639 w 2562225"/>
              <a:gd name="connsiteY7" fmla="*/ 448695 h 5418138"/>
              <a:gd name="connsiteX8" fmla="*/ 1980734 w 2562225"/>
              <a:gd name="connsiteY8" fmla="*/ 448695 h 5418138"/>
              <a:gd name="connsiteX9" fmla="*/ 1948466 w 2562225"/>
              <a:gd name="connsiteY9" fmla="*/ 481143 h 5418138"/>
              <a:gd name="connsiteX10" fmla="*/ 1949757 w 2562225"/>
              <a:gd name="connsiteY10" fmla="*/ 498449 h 5418138"/>
              <a:gd name="connsiteX11" fmla="*/ 1819720 w 2562225"/>
              <a:gd name="connsiteY11" fmla="*/ 629865 h 5418138"/>
              <a:gd name="connsiteX12" fmla="*/ 835570 w 2562225"/>
              <a:gd name="connsiteY12" fmla="*/ 629865 h 5418138"/>
              <a:gd name="connsiteX13" fmla="*/ 704663 w 2562225"/>
              <a:gd name="connsiteY13" fmla="*/ 499544 h 5418138"/>
              <a:gd name="connsiteX14" fmla="*/ 705426 w 2562225"/>
              <a:gd name="connsiteY14" fmla="*/ 484713 h 5418138"/>
              <a:gd name="connsiteX15" fmla="*/ 705426 w 2562225"/>
              <a:gd name="connsiteY15" fmla="*/ 481143 h 5418138"/>
              <a:gd name="connsiteX16" fmla="*/ 673159 w 2562225"/>
              <a:gd name="connsiteY16" fmla="*/ 448695 h 5418138"/>
              <a:gd name="connsiteX17" fmla="*/ 438899 w 2562225"/>
              <a:gd name="connsiteY17" fmla="*/ 448695 h 5418138"/>
              <a:gd name="connsiteX18" fmla="*/ 0 w 2562225"/>
              <a:gd name="connsiteY18" fmla="*/ 0 h 5418138"/>
              <a:gd name="connsiteX19" fmla="*/ 2562225 w 2562225"/>
              <a:gd name="connsiteY19" fmla="*/ 374650 h 5418138"/>
              <a:gd name="connsiteX20" fmla="*/ 2562225 w 2562225"/>
              <a:gd name="connsiteY20" fmla="*/ 5418138 h 5418138"/>
              <a:gd name="connsiteX21" fmla="*/ 95250 w 2562225"/>
              <a:gd name="connsiteY21" fmla="*/ 5418138 h 5418138"/>
              <a:gd name="connsiteX22" fmla="*/ 0 w 2562225"/>
              <a:gd name="connsiteY22" fmla="*/ 0 h 5418138"/>
              <a:gd name="connsiteX0" fmla="*/ 343649 w 2466975"/>
              <a:gd name="connsiteY0" fmla="*/ 74045 h 5043488"/>
              <a:gd name="connsiteX1" fmla="*/ 115412 w 2466975"/>
              <a:gd name="connsiteY1" fmla="*/ 303563 h 5043488"/>
              <a:gd name="connsiteX2" fmla="*/ 115412 w 2466975"/>
              <a:gd name="connsiteY2" fmla="*/ 4694146 h 5043488"/>
              <a:gd name="connsiteX3" fmla="*/ 343649 w 2466975"/>
              <a:gd name="connsiteY3" fmla="*/ 4923664 h 5043488"/>
              <a:gd name="connsiteX4" fmla="*/ 2120389 w 2466975"/>
              <a:gd name="connsiteY4" fmla="*/ 4923664 h 5043488"/>
              <a:gd name="connsiteX5" fmla="*/ 2348626 w 2466975"/>
              <a:gd name="connsiteY5" fmla="*/ 4694146 h 5043488"/>
              <a:gd name="connsiteX6" fmla="*/ 2348626 w 2466975"/>
              <a:gd name="connsiteY6" fmla="*/ 303563 h 5043488"/>
              <a:gd name="connsiteX7" fmla="*/ 2120389 w 2466975"/>
              <a:gd name="connsiteY7" fmla="*/ 74045 h 5043488"/>
              <a:gd name="connsiteX8" fmla="*/ 1885484 w 2466975"/>
              <a:gd name="connsiteY8" fmla="*/ 74045 h 5043488"/>
              <a:gd name="connsiteX9" fmla="*/ 1853216 w 2466975"/>
              <a:gd name="connsiteY9" fmla="*/ 106493 h 5043488"/>
              <a:gd name="connsiteX10" fmla="*/ 1854507 w 2466975"/>
              <a:gd name="connsiteY10" fmla="*/ 123799 h 5043488"/>
              <a:gd name="connsiteX11" fmla="*/ 1724470 w 2466975"/>
              <a:gd name="connsiteY11" fmla="*/ 255215 h 5043488"/>
              <a:gd name="connsiteX12" fmla="*/ 740320 w 2466975"/>
              <a:gd name="connsiteY12" fmla="*/ 255215 h 5043488"/>
              <a:gd name="connsiteX13" fmla="*/ 609413 w 2466975"/>
              <a:gd name="connsiteY13" fmla="*/ 124894 h 5043488"/>
              <a:gd name="connsiteX14" fmla="*/ 610176 w 2466975"/>
              <a:gd name="connsiteY14" fmla="*/ 110063 h 5043488"/>
              <a:gd name="connsiteX15" fmla="*/ 610176 w 2466975"/>
              <a:gd name="connsiteY15" fmla="*/ 106493 h 5043488"/>
              <a:gd name="connsiteX16" fmla="*/ 577909 w 2466975"/>
              <a:gd name="connsiteY16" fmla="*/ 74045 h 5043488"/>
              <a:gd name="connsiteX17" fmla="*/ 343649 w 2466975"/>
              <a:gd name="connsiteY17" fmla="*/ 74045 h 5043488"/>
              <a:gd name="connsiteX18" fmla="*/ 0 w 2466975"/>
              <a:gd name="connsiteY18" fmla="*/ 5043488 h 5043488"/>
              <a:gd name="connsiteX19" fmla="*/ 2466975 w 2466975"/>
              <a:gd name="connsiteY19" fmla="*/ 0 h 5043488"/>
              <a:gd name="connsiteX20" fmla="*/ 2466975 w 2466975"/>
              <a:gd name="connsiteY20" fmla="*/ 5043488 h 5043488"/>
              <a:gd name="connsiteX21" fmla="*/ 0 w 2466975"/>
              <a:gd name="connsiteY21" fmla="*/ 5043488 h 5043488"/>
              <a:gd name="connsiteX0" fmla="*/ 343649 w 2466975"/>
              <a:gd name="connsiteY0" fmla="*/ 0 h 4969443"/>
              <a:gd name="connsiteX1" fmla="*/ 115412 w 2466975"/>
              <a:gd name="connsiteY1" fmla="*/ 229518 h 4969443"/>
              <a:gd name="connsiteX2" fmla="*/ 115412 w 2466975"/>
              <a:gd name="connsiteY2" fmla="*/ 4620101 h 4969443"/>
              <a:gd name="connsiteX3" fmla="*/ 343649 w 2466975"/>
              <a:gd name="connsiteY3" fmla="*/ 4849619 h 4969443"/>
              <a:gd name="connsiteX4" fmla="*/ 2120389 w 2466975"/>
              <a:gd name="connsiteY4" fmla="*/ 4849619 h 4969443"/>
              <a:gd name="connsiteX5" fmla="*/ 2348626 w 2466975"/>
              <a:gd name="connsiteY5" fmla="*/ 4620101 h 4969443"/>
              <a:gd name="connsiteX6" fmla="*/ 2348626 w 2466975"/>
              <a:gd name="connsiteY6" fmla="*/ 229518 h 4969443"/>
              <a:gd name="connsiteX7" fmla="*/ 2120389 w 2466975"/>
              <a:gd name="connsiteY7" fmla="*/ 0 h 4969443"/>
              <a:gd name="connsiteX8" fmla="*/ 1885484 w 2466975"/>
              <a:gd name="connsiteY8" fmla="*/ 0 h 4969443"/>
              <a:gd name="connsiteX9" fmla="*/ 1853216 w 2466975"/>
              <a:gd name="connsiteY9" fmla="*/ 32448 h 4969443"/>
              <a:gd name="connsiteX10" fmla="*/ 1854507 w 2466975"/>
              <a:gd name="connsiteY10" fmla="*/ 49754 h 4969443"/>
              <a:gd name="connsiteX11" fmla="*/ 1724470 w 2466975"/>
              <a:gd name="connsiteY11" fmla="*/ 181170 h 4969443"/>
              <a:gd name="connsiteX12" fmla="*/ 740320 w 2466975"/>
              <a:gd name="connsiteY12" fmla="*/ 181170 h 4969443"/>
              <a:gd name="connsiteX13" fmla="*/ 609413 w 2466975"/>
              <a:gd name="connsiteY13" fmla="*/ 50849 h 4969443"/>
              <a:gd name="connsiteX14" fmla="*/ 610176 w 2466975"/>
              <a:gd name="connsiteY14" fmla="*/ 36018 h 4969443"/>
              <a:gd name="connsiteX15" fmla="*/ 610176 w 2466975"/>
              <a:gd name="connsiteY15" fmla="*/ 32448 h 4969443"/>
              <a:gd name="connsiteX16" fmla="*/ 577909 w 2466975"/>
              <a:gd name="connsiteY16" fmla="*/ 0 h 4969443"/>
              <a:gd name="connsiteX17" fmla="*/ 343649 w 2466975"/>
              <a:gd name="connsiteY17" fmla="*/ 0 h 4969443"/>
              <a:gd name="connsiteX18" fmla="*/ 0 w 2466975"/>
              <a:gd name="connsiteY18" fmla="*/ 4969443 h 4969443"/>
              <a:gd name="connsiteX19" fmla="*/ 2466975 w 2466975"/>
              <a:gd name="connsiteY19" fmla="*/ 4969443 h 4969443"/>
              <a:gd name="connsiteX20" fmla="*/ 0 w 2466975"/>
              <a:gd name="connsiteY20" fmla="*/ 4969443 h 4969443"/>
              <a:gd name="connsiteX0" fmla="*/ 228237 w 2233214"/>
              <a:gd name="connsiteY0" fmla="*/ 0 h 4849619"/>
              <a:gd name="connsiteX1" fmla="*/ 0 w 2233214"/>
              <a:gd name="connsiteY1" fmla="*/ 229518 h 4849619"/>
              <a:gd name="connsiteX2" fmla="*/ 0 w 2233214"/>
              <a:gd name="connsiteY2" fmla="*/ 4620101 h 4849619"/>
              <a:gd name="connsiteX3" fmla="*/ 228237 w 2233214"/>
              <a:gd name="connsiteY3" fmla="*/ 4849619 h 4849619"/>
              <a:gd name="connsiteX4" fmla="*/ 2004977 w 2233214"/>
              <a:gd name="connsiteY4" fmla="*/ 4849619 h 4849619"/>
              <a:gd name="connsiteX5" fmla="*/ 2233214 w 2233214"/>
              <a:gd name="connsiteY5" fmla="*/ 4620101 h 4849619"/>
              <a:gd name="connsiteX6" fmla="*/ 2233214 w 2233214"/>
              <a:gd name="connsiteY6" fmla="*/ 229518 h 4849619"/>
              <a:gd name="connsiteX7" fmla="*/ 2004977 w 2233214"/>
              <a:gd name="connsiteY7" fmla="*/ 0 h 4849619"/>
              <a:gd name="connsiteX8" fmla="*/ 1770072 w 2233214"/>
              <a:gd name="connsiteY8" fmla="*/ 0 h 4849619"/>
              <a:gd name="connsiteX9" fmla="*/ 1737804 w 2233214"/>
              <a:gd name="connsiteY9" fmla="*/ 32448 h 4849619"/>
              <a:gd name="connsiteX10" fmla="*/ 1739095 w 2233214"/>
              <a:gd name="connsiteY10" fmla="*/ 49754 h 4849619"/>
              <a:gd name="connsiteX11" fmla="*/ 1609058 w 2233214"/>
              <a:gd name="connsiteY11" fmla="*/ 181170 h 4849619"/>
              <a:gd name="connsiteX12" fmla="*/ 624908 w 2233214"/>
              <a:gd name="connsiteY12" fmla="*/ 181170 h 4849619"/>
              <a:gd name="connsiteX13" fmla="*/ 494001 w 2233214"/>
              <a:gd name="connsiteY13" fmla="*/ 50849 h 4849619"/>
              <a:gd name="connsiteX14" fmla="*/ 494764 w 2233214"/>
              <a:gd name="connsiteY14" fmla="*/ 36018 h 4849619"/>
              <a:gd name="connsiteX15" fmla="*/ 494764 w 2233214"/>
              <a:gd name="connsiteY15" fmla="*/ 32448 h 4849619"/>
              <a:gd name="connsiteX16" fmla="*/ 462497 w 2233214"/>
              <a:gd name="connsiteY16" fmla="*/ 0 h 4849619"/>
              <a:gd name="connsiteX17" fmla="*/ 228237 w 2233214"/>
              <a:gd name="connsiteY17" fmla="*/ 0 h 48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214" h="4849619">
                <a:moveTo>
                  <a:pt x="228237" y="0"/>
                </a:moveTo>
                <a:cubicBezTo>
                  <a:pt x="102185" y="0"/>
                  <a:pt x="0" y="102759"/>
                  <a:pt x="0" y="229518"/>
                </a:cubicBezTo>
                <a:lnTo>
                  <a:pt x="0" y="4620101"/>
                </a:lnTo>
                <a:cubicBezTo>
                  <a:pt x="0" y="4746855"/>
                  <a:pt x="102185" y="4849619"/>
                  <a:pt x="228237" y="4849619"/>
                </a:cubicBezTo>
                <a:lnTo>
                  <a:pt x="2004977" y="4849619"/>
                </a:lnTo>
                <a:cubicBezTo>
                  <a:pt x="2131023" y="4849619"/>
                  <a:pt x="2233214" y="4746855"/>
                  <a:pt x="2233214" y="4620101"/>
                </a:cubicBezTo>
                <a:lnTo>
                  <a:pt x="2233214" y="229518"/>
                </a:lnTo>
                <a:cubicBezTo>
                  <a:pt x="2233214" y="102759"/>
                  <a:pt x="2131023" y="0"/>
                  <a:pt x="2004977" y="0"/>
                </a:cubicBezTo>
                <a:lnTo>
                  <a:pt x="1770072" y="0"/>
                </a:lnTo>
                <a:cubicBezTo>
                  <a:pt x="1752249" y="0"/>
                  <a:pt x="1737804" y="14528"/>
                  <a:pt x="1737804" y="32448"/>
                </a:cubicBezTo>
                <a:cubicBezTo>
                  <a:pt x="1738611" y="38182"/>
                  <a:pt x="1739041" y="43963"/>
                  <a:pt x="1739095" y="49754"/>
                </a:cubicBezTo>
                <a:cubicBezTo>
                  <a:pt x="1739278" y="122154"/>
                  <a:pt x="1681057" y="180990"/>
                  <a:pt x="1609058" y="181170"/>
                </a:cubicBezTo>
                <a:lnTo>
                  <a:pt x="624908" y="181170"/>
                </a:lnTo>
                <a:cubicBezTo>
                  <a:pt x="552973" y="181534"/>
                  <a:pt x="494364" y="123188"/>
                  <a:pt x="494001" y="50849"/>
                </a:cubicBezTo>
                <a:cubicBezTo>
                  <a:pt x="493977" y="45895"/>
                  <a:pt x="494230" y="40943"/>
                  <a:pt x="494764" y="36018"/>
                </a:cubicBezTo>
                <a:lnTo>
                  <a:pt x="494764" y="32448"/>
                </a:lnTo>
                <a:cubicBezTo>
                  <a:pt x="494764" y="14528"/>
                  <a:pt x="480318" y="0"/>
                  <a:pt x="462497" y="0"/>
                </a:cubicBezTo>
                <a:lnTo>
                  <a:pt x="228237" y="0"/>
                </a:lnTo>
                <a:close/>
              </a:path>
            </a:pathLst>
          </a:custGeom>
          <a:ln w="57150">
            <a:noFill/>
          </a:ln>
        </p:spPr>
        <p:txBody>
          <a:bodyPr anchor="ctr"/>
          <a:lstStyle>
            <a:lvl1pPr marL="0" indent="0" algn="ctr">
              <a:buNone/>
              <a:def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69510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CF7F3C4B-6A9E-459C-8F62-209BB20777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989" y="644290"/>
            <a:ext cx="5569423" cy="5569423"/>
          </a:xfrm>
          <a:custGeom>
            <a:avLst/>
            <a:gdLst>
              <a:gd name="connsiteX0" fmla="*/ 0 w 5569423"/>
              <a:gd name="connsiteY0" fmla="*/ 0 h 5569423"/>
              <a:gd name="connsiteX1" fmla="*/ 5569423 w 5569423"/>
              <a:gd name="connsiteY1" fmla="*/ 0 h 5569423"/>
              <a:gd name="connsiteX2" fmla="*/ 5569423 w 5569423"/>
              <a:gd name="connsiteY2" fmla="*/ 5569423 h 5569423"/>
              <a:gd name="connsiteX3" fmla="*/ 0 w 5569423"/>
              <a:gd name="connsiteY3" fmla="*/ 5569423 h 556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423" h="5569423">
                <a:moveTo>
                  <a:pt x="0" y="0"/>
                </a:moveTo>
                <a:lnTo>
                  <a:pt x="5569423" y="0"/>
                </a:lnTo>
                <a:lnTo>
                  <a:pt x="5569423" y="5569423"/>
                </a:lnTo>
                <a:lnTo>
                  <a:pt x="0" y="55694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7230235" y="-935"/>
            <a:ext cx="4961765" cy="2892794"/>
            <a:chOff x="7239008" y="999"/>
            <a:chExt cx="4961765" cy="2892794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xmlns="" id="{932D6109-A8A1-43E9-A7AE-AA48C2C31BA5}"/>
                </a:ext>
              </a:extLst>
            </p:cNvPr>
            <p:cNvSpPr/>
            <p:nvPr/>
          </p:nvSpPr>
          <p:spPr>
            <a:xfrm>
              <a:off x="8479204" y="827687"/>
              <a:ext cx="1240195" cy="1240194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tx2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33EBAFA1-EFC8-495F-BCD6-BE4EB9185DC6}"/>
                </a:ext>
              </a:extLst>
            </p:cNvPr>
            <p:cNvSpPr/>
            <p:nvPr/>
          </p:nvSpPr>
          <p:spPr>
            <a:xfrm>
              <a:off x="10546087" y="414179"/>
              <a:ext cx="1240195" cy="1240523"/>
            </a:xfrm>
            <a:custGeom>
              <a:avLst/>
              <a:gdLst>
                <a:gd name="connsiteX0" fmla="*/ 1778750 w 1778749"/>
                <a:gd name="connsiteY0" fmla="*/ 0 h 1779220"/>
                <a:gd name="connsiteX1" fmla="*/ 593073 w 1778749"/>
                <a:gd name="connsiteY1" fmla="*/ 0 h 1779220"/>
                <a:gd name="connsiteX2" fmla="*/ 0 w 1778749"/>
                <a:gd name="connsiteY2" fmla="*/ 593073 h 1779220"/>
                <a:gd name="connsiteX3" fmla="*/ 1186147 w 1778749"/>
                <a:gd name="connsiteY3" fmla="*/ 593073 h 1779220"/>
                <a:gd name="connsiteX4" fmla="*/ 1186147 w 1778749"/>
                <a:gd name="connsiteY4" fmla="*/ 1779220 h 1779220"/>
                <a:gd name="connsiteX5" fmla="*/ 1778750 w 1778749"/>
                <a:gd name="connsiteY5" fmla="*/ 1186147 h 17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9220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6147" y="593073"/>
                  </a:lnTo>
                  <a:lnTo>
                    <a:pt x="1186147" y="177922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tx2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xmlns="" id="{6C7BBB59-47A5-4A40-8191-24ABF08A5E82}"/>
                </a:ext>
              </a:extLst>
            </p:cNvPr>
            <p:cNvSpPr/>
            <p:nvPr/>
          </p:nvSpPr>
          <p:spPr>
            <a:xfrm>
              <a:off x="9305891" y="999"/>
              <a:ext cx="1240195" cy="1240194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2603 h 1778749"/>
                <a:gd name="connsiteX3" fmla="*/ 1186147 w 1778749"/>
                <a:gd name="connsiteY3" fmla="*/ 592603 h 1778749"/>
                <a:gd name="connsiteX4" fmla="*/ 1186147 w 1778749"/>
                <a:gd name="connsiteY4" fmla="*/ 1778750 h 1778749"/>
                <a:gd name="connsiteX5" fmla="*/ 1778750 w 1778749"/>
                <a:gd name="connsiteY5" fmla="*/ 1185676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2603"/>
                  </a:lnTo>
                  <a:lnTo>
                    <a:pt x="1186147" y="592603"/>
                  </a:lnTo>
                  <a:lnTo>
                    <a:pt x="1186147" y="1778750"/>
                  </a:lnTo>
                  <a:lnTo>
                    <a:pt x="1778750" y="11856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xmlns="" id="{75207CCA-B811-4758-B936-6FA3657A6F74}"/>
                </a:ext>
              </a:extLst>
            </p:cNvPr>
            <p:cNvSpPr/>
            <p:nvPr/>
          </p:nvSpPr>
          <p:spPr>
            <a:xfrm>
              <a:off x="7239008" y="414179"/>
              <a:ext cx="1240195" cy="1240194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Полилиния: фигура 30">
              <a:extLst>
                <a:ext uri="{FF2B5EF4-FFF2-40B4-BE49-F238E27FC236}">
                  <a16:creationId xmlns:a16="http://schemas.microsoft.com/office/drawing/2014/main" xmlns="" id="{33EBAFA1-EFC8-495F-BCD6-BE4EB9185DC6}"/>
                </a:ext>
              </a:extLst>
            </p:cNvPr>
            <p:cNvSpPr/>
            <p:nvPr userDrawn="1"/>
          </p:nvSpPr>
          <p:spPr>
            <a:xfrm>
              <a:off x="10960578" y="1653270"/>
              <a:ext cx="1240195" cy="1240523"/>
            </a:xfrm>
            <a:custGeom>
              <a:avLst/>
              <a:gdLst>
                <a:gd name="connsiteX0" fmla="*/ 1778750 w 1778749"/>
                <a:gd name="connsiteY0" fmla="*/ 0 h 1779220"/>
                <a:gd name="connsiteX1" fmla="*/ 593073 w 1778749"/>
                <a:gd name="connsiteY1" fmla="*/ 0 h 1779220"/>
                <a:gd name="connsiteX2" fmla="*/ 0 w 1778749"/>
                <a:gd name="connsiteY2" fmla="*/ 593073 h 1779220"/>
                <a:gd name="connsiteX3" fmla="*/ 1186147 w 1778749"/>
                <a:gd name="connsiteY3" fmla="*/ 593073 h 1779220"/>
                <a:gd name="connsiteX4" fmla="*/ 1186147 w 1778749"/>
                <a:gd name="connsiteY4" fmla="*/ 1779220 h 1779220"/>
                <a:gd name="connsiteX5" fmla="*/ 1778750 w 1778749"/>
                <a:gd name="connsiteY5" fmla="*/ 1186147 h 17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9220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6147" y="593073"/>
                  </a:lnTo>
                  <a:lnTo>
                    <a:pt x="1186147" y="177922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rgbClr val="FF0000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2239711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CF7F3C4B-6A9E-459C-8F62-209BB20777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5299" y="1371599"/>
            <a:ext cx="4114804" cy="4114802"/>
          </a:xfrm>
          <a:custGeom>
            <a:avLst/>
            <a:gdLst>
              <a:gd name="connsiteX0" fmla="*/ 0 w 5569423"/>
              <a:gd name="connsiteY0" fmla="*/ 0 h 5569423"/>
              <a:gd name="connsiteX1" fmla="*/ 5569423 w 5569423"/>
              <a:gd name="connsiteY1" fmla="*/ 0 h 5569423"/>
              <a:gd name="connsiteX2" fmla="*/ 5569423 w 5569423"/>
              <a:gd name="connsiteY2" fmla="*/ 5569423 h 5569423"/>
              <a:gd name="connsiteX3" fmla="*/ 0 w 5569423"/>
              <a:gd name="connsiteY3" fmla="*/ 5569423 h 556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423" h="5569423">
                <a:moveTo>
                  <a:pt x="0" y="0"/>
                </a:moveTo>
                <a:lnTo>
                  <a:pt x="5569423" y="0"/>
                </a:lnTo>
                <a:lnTo>
                  <a:pt x="5569423" y="5569423"/>
                </a:lnTo>
                <a:lnTo>
                  <a:pt x="0" y="55694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26892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xmlns="" id="{E705B174-2BCB-475F-B5F7-2AC86EA893A5}"/>
              </a:ext>
            </a:extLst>
          </p:cNvPr>
          <p:cNvSpPr/>
          <p:nvPr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xmlns="" id="{0279107F-963C-4D85-BC66-580B5F59AE9D}"/>
              </a:ext>
            </a:extLst>
          </p:cNvPr>
          <p:cNvSpPr/>
          <p:nvPr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1AA05226-25F0-4779-B93C-63C888129E15}"/>
              </a:ext>
            </a:extLst>
          </p:cNvPr>
          <p:cNvSpPr/>
          <p:nvPr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5E0FE2BA-B08F-41AC-B695-558ED857DAAF}"/>
              </a:ext>
            </a:extLst>
          </p:cNvPr>
          <p:cNvSpPr/>
          <p:nvPr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F54BF84A-3A49-46E7-BBCD-BB696C95E90B}"/>
              </a:ext>
            </a:extLst>
          </p:cNvPr>
          <p:cNvSpPr/>
          <p:nvPr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rgbClr val="002F6C">
                  <a:alpha val="26000"/>
                </a:srgbClr>
              </a:gs>
              <a:gs pos="100000">
                <a:schemeClr val="accent2"/>
              </a:gs>
            </a:gsLst>
            <a:lin ang="18000000" scaled="0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E9AB1E05-C0C5-4FDD-B60D-054B6347BF52}"/>
              </a:ext>
            </a:extLst>
          </p:cNvPr>
          <p:cNvSpPr/>
          <p:nvPr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B4A30386-E577-43D2-B52B-1B7FBAD6C03D}"/>
              </a:ext>
            </a:extLst>
          </p:cNvPr>
          <p:cNvSpPr/>
          <p:nvPr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xmlns="" id="{7EDCF66B-6839-42A8-8548-EEB6D7A54DD9}"/>
              </a:ext>
            </a:extLst>
          </p:cNvPr>
          <p:cNvSpPr/>
          <p:nvPr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9E8F511C-6A5E-4D3B-B61B-7480067C96BF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xmlns="" id="{18D1C764-45FD-4989-8FCD-7756DC96AC35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4" name="Рисунок 3">
            <a:extLst>
              <a:ext uri="{FF2B5EF4-FFF2-40B4-BE49-F238E27FC236}">
                <a16:creationId xmlns:a16="http://schemas.microsoft.com/office/drawing/2014/main" xmlns="" id="{D180CE2B-EF74-404E-AEC2-068B5121A108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C8E1AB0-DFE9-4B85-A206-432C19BB3BA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DC722773-69CD-4E93-BFEC-1B27CDCA6A7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30A1D29-FF65-4E2B-95A0-CFD924F1F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10048"/>
            <a:ext cx="6079898" cy="29796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412418270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руги 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8308" y="-7941"/>
            <a:ext cx="3953692" cy="6873882"/>
          </a:xfrm>
          <a:prstGeom prst="rect">
            <a:avLst/>
          </a:prstGeom>
        </p:spPr>
      </p:pic>
      <p:grpSp>
        <p:nvGrpSpPr>
          <p:cNvPr id="44" name="Рисунок 3">
            <a:extLst>
              <a:ext uri="{FF2B5EF4-FFF2-40B4-BE49-F238E27FC236}">
                <a16:creationId xmlns:a16="http://schemas.microsoft.com/office/drawing/2014/main" xmlns="" id="{D180CE2B-EF74-404E-AEC2-068B5121A108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C8E1AB0-DFE9-4B85-A206-432C19BB3BA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DC722773-69CD-4E93-BFEC-1B27CDCA6A7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30A1D29-FF65-4E2B-95A0-CFD924F1F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10048"/>
            <a:ext cx="6079898" cy="29796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73422709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итель шаблон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E389DCC-8568-4D78-BB75-82983A32AC59}"/>
              </a:ext>
            </a:extLst>
          </p:cNvPr>
          <p:cNvGrpSpPr/>
          <p:nvPr userDrawn="1"/>
        </p:nvGrpSpPr>
        <p:grpSpPr>
          <a:xfrm>
            <a:off x="-13671" y="0"/>
            <a:ext cx="12205671" cy="6858001"/>
            <a:chOff x="-13671" y="0"/>
            <a:chExt cx="12205671" cy="6858001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B85A1A7C-F74A-452F-8FEA-3F27AD259ADC}"/>
                </a:ext>
              </a:extLst>
            </p:cNvPr>
            <p:cNvSpPr/>
            <p:nvPr userDrawn="1"/>
          </p:nvSpPr>
          <p:spPr>
            <a:xfrm>
              <a:off x="0" y="2606474"/>
              <a:ext cx="1600250" cy="4251526"/>
            </a:xfrm>
            <a:custGeom>
              <a:avLst/>
              <a:gdLst>
                <a:gd name="connsiteX0" fmla="*/ 0 w 1600250"/>
                <a:gd name="connsiteY0" fmla="*/ 0 h 4251526"/>
                <a:gd name="connsiteX1" fmla="*/ 1600250 w 1600250"/>
                <a:gd name="connsiteY1" fmla="*/ 0 h 4251526"/>
                <a:gd name="connsiteX2" fmla="*/ 1600250 w 1600250"/>
                <a:gd name="connsiteY2" fmla="*/ 3227840 h 4251526"/>
                <a:gd name="connsiteX3" fmla="*/ 576564 w 1600250"/>
                <a:gd name="connsiteY3" fmla="*/ 4251526 h 4251526"/>
                <a:gd name="connsiteX4" fmla="*/ 0 w 1600250"/>
                <a:gd name="connsiteY4" fmla="*/ 4251526 h 425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50" h="4251526">
                  <a:moveTo>
                    <a:pt x="0" y="0"/>
                  </a:moveTo>
                  <a:lnTo>
                    <a:pt x="1600250" y="0"/>
                  </a:lnTo>
                  <a:lnTo>
                    <a:pt x="1600250" y="3227840"/>
                  </a:lnTo>
                  <a:lnTo>
                    <a:pt x="576564" y="4251526"/>
                  </a:lnTo>
                  <a:lnTo>
                    <a:pt x="0" y="425152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8BC987C9-F278-4C15-8EFD-F301898FF0DE}"/>
                </a:ext>
              </a:extLst>
            </p:cNvPr>
            <p:cNvSpPr/>
            <p:nvPr userDrawn="1"/>
          </p:nvSpPr>
          <p:spPr>
            <a:xfrm>
              <a:off x="1600250" y="4220394"/>
              <a:ext cx="4841760" cy="2637607"/>
            </a:xfrm>
            <a:custGeom>
              <a:avLst/>
              <a:gdLst>
                <a:gd name="connsiteX0" fmla="*/ 1613920 w 4841760"/>
                <a:gd name="connsiteY0" fmla="*/ 0 h 2637607"/>
                <a:gd name="connsiteX1" fmla="*/ 4841760 w 4841760"/>
                <a:gd name="connsiteY1" fmla="*/ 0 h 2637607"/>
                <a:gd name="connsiteX2" fmla="*/ 4841760 w 4841760"/>
                <a:gd name="connsiteY2" fmla="*/ 2637607 h 2637607"/>
                <a:gd name="connsiteX3" fmla="*/ 3227840 w 4841760"/>
                <a:gd name="connsiteY3" fmla="*/ 2637607 h 2637607"/>
                <a:gd name="connsiteX4" fmla="*/ 3227840 w 4841760"/>
                <a:gd name="connsiteY4" fmla="*/ 1613920 h 2637607"/>
                <a:gd name="connsiteX5" fmla="*/ 0 w 4841760"/>
                <a:gd name="connsiteY5" fmla="*/ 1613920 h 263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1760" h="2637607">
                  <a:moveTo>
                    <a:pt x="1613920" y="0"/>
                  </a:moveTo>
                  <a:lnTo>
                    <a:pt x="4841760" y="0"/>
                  </a:lnTo>
                  <a:lnTo>
                    <a:pt x="4841760" y="2637607"/>
                  </a:lnTo>
                  <a:lnTo>
                    <a:pt x="3227840" y="2637607"/>
                  </a:lnTo>
                  <a:lnTo>
                    <a:pt x="3227840" y="1613920"/>
                  </a:lnTo>
                  <a:lnTo>
                    <a:pt x="0" y="16139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93E47FB9-3068-4AF7-952A-7F4499AD883E}"/>
                </a:ext>
              </a:extLst>
            </p:cNvPr>
            <p:cNvSpPr/>
            <p:nvPr userDrawn="1"/>
          </p:nvSpPr>
          <p:spPr>
            <a:xfrm>
              <a:off x="4828089" y="992553"/>
              <a:ext cx="4841760" cy="4841759"/>
            </a:xfrm>
            <a:custGeom>
              <a:avLst/>
              <a:gdLst>
                <a:gd name="connsiteX0" fmla="*/ 4796790 w 4796790"/>
                <a:gd name="connsiteY0" fmla="*/ 0 h 4796789"/>
                <a:gd name="connsiteX1" fmla="*/ 1598930 w 4796790"/>
                <a:gd name="connsiteY1" fmla="*/ 0 h 4796789"/>
                <a:gd name="connsiteX2" fmla="*/ 0 w 4796790"/>
                <a:gd name="connsiteY2" fmla="*/ 1598930 h 4796789"/>
                <a:gd name="connsiteX3" fmla="*/ 3197860 w 4796790"/>
                <a:gd name="connsiteY3" fmla="*/ 1598930 h 4796789"/>
                <a:gd name="connsiteX4" fmla="*/ 3197860 w 4796790"/>
                <a:gd name="connsiteY4" fmla="*/ 4796790 h 4796789"/>
                <a:gd name="connsiteX5" fmla="*/ 4796790 w 4796790"/>
                <a:gd name="connsiteY5" fmla="*/ 3197860 h 479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90" h="4796789">
                  <a:moveTo>
                    <a:pt x="4796790" y="0"/>
                  </a:moveTo>
                  <a:lnTo>
                    <a:pt x="1598930" y="0"/>
                  </a:lnTo>
                  <a:lnTo>
                    <a:pt x="0" y="1598930"/>
                  </a:lnTo>
                  <a:lnTo>
                    <a:pt x="3197860" y="1598930"/>
                  </a:lnTo>
                  <a:lnTo>
                    <a:pt x="3197860" y="4796790"/>
                  </a:lnTo>
                  <a:lnTo>
                    <a:pt x="4796790" y="3197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8D229612-0641-4976-9F58-EB1D7BC466BD}"/>
                </a:ext>
              </a:extLst>
            </p:cNvPr>
            <p:cNvSpPr/>
            <p:nvPr userDrawn="1"/>
          </p:nvSpPr>
          <p:spPr>
            <a:xfrm>
              <a:off x="-13671" y="29842"/>
              <a:ext cx="4841759" cy="4190551"/>
            </a:xfrm>
            <a:custGeom>
              <a:avLst/>
              <a:gdLst>
                <a:gd name="connsiteX0" fmla="*/ 953135 w 4796789"/>
                <a:gd name="connsiteY0" fmla="*/ 0 h 4151629"/>
                <a:gd name="connsiteX1" fmla="*/ 0 w 4796789"/>
                <a:gd name="connsiteY1" fmla="*/ 953770 h 4151629"/>
                <a:gd name="connsiteX2" fmla="*/ 3197860 w 4796789"/>
                <a:gd name="connsiteY2" fmla="*/ 953770 h 4151629"/>
                <a:gd name="connsiteX3" fmla="*/ 3197860 w 4796789"/>
                <a:gd name="connsiteY3" fmla="*/ 4151630 h 4151629"/>
                <a:gd name="connsiteX4" fmla="*/ 4796790 w 4796789"/>
                <a:gd name="connsiteY4" fmla="*/ 2552700 h 4151629"/>
                <a:gd name="connsiteX5" fmla="*/ 4796790 w 4796789"/>
                <a:gd name="connsiteY5" fmla="*/ 0 h 41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89" h="4151629">
                  <a:moveTo>
                    <a:pt x="953135" y="0"/>
                  </a:moveTo>
                  <a:lnTo>
                    <a:pt x="0" y="953770"/>
                  </a:lnTo>
                  <a:lnTo>
                    <a:pt x="3197860" y="953770"/>
                  </a:lnTo>
                  <a:lnTo>
                    <a:pt x="3197860" y="4151630"/>
                  </a:lnTo>
                  <a:lnTo>
                    <a:pt x="4796790" y="2552700"/>
                  </a:lnTo>
                  <a:lnTo>
                    <a:pt x="479679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D8A8FD79-0011-4324-935E-FC2066224F52}"/>
                </a:ext>
              </a:extLst>
            </p:cNvPr>
            <p:cNvSpPr/>
            <p:nvPr userDrawn="1"/>
          </p:nvSpPr>
          <p:spPr>
            <a:xfrm>
              <a:off x="9669849" y="2606474"/>
              <a:ext cx="2522151" cy="1613919"/>
            </a:xfrm>
            <a:custGeom>
              <a:avLst/>
              <a:gdLst>
                <a:gd name="connsiteX0" fmla="*/ 1598930 w 2498725"/>
                <a:gd name="connsiteY0" fmla="*/ 0 h 1598929"/>
                <a:gd name="connsiteX1" fmla="*/ 0 w 2498725"/>
                <a:gd name="connsiteY1" fmla="*/ 1598930 h 1598929"/>
                <a:gd name="connsiteX2" fmla="*/ 2498725 w 2498725"/>
                <a:gd name="connsiteY2" fmla="*/ 1598930 h 1598929"/>
                <a:gd name="connsiteX3" fmla="*/ 2498725 w 2498725"/>
                <a:gd name="connsiteY3" fmla="*/ 0 h 159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8725" h="1598929">
                  <a:moveTo>
                    <a:pt x="1598930" y="0"/>
                  </a:moveTo>
                  <a:lnTo>
                    <a:pt x="0" y="1598930"/>
                  </a:lnTo>
                  <a:lnTo>
                    <a:pt x="2498725" y="1598930"/>
                  </a:lnTo>
                  <a:lnTo>
                    <a:pt x="249872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ADC61937-7F9C-4CB3-81AC-301803254390}"/>
                </a:ext>
              </a:extLst>
            </p:cNvPr>
            <p:cNvSpPr/>
            <p:nvPr userDrawn="1"/>
          </p:nvSpPr>
          <p:spPr>
            <a:xfrm>
              <a:off x="11283769" y="29842"/>
              <a:ext cx="908230" cy="2576632"/>
            </a:xfrm>
            <a:custGeom>
              <a:avLst/>
              <a:gdLst>
                <a:gd name="connsiteX0" fmla="*/ 0 w 899794"/>
                <a:gd name="connsiteY0" fmla="*/ 0 h 2552700"/>
                <a:gd name="connsiteX1" fmla="*/ 0 w 899794"/>
                <a:gd name="connsiteY1" fmla="*/ 2552700 h 2552700"/>
                <a:gd name="connsiteX2" fmla="*/ 899795 w 899794"/>
                <a:gd name="connsiteY2" fmla="*/ 1652905 h 2552700"/>
                <a:gd name="connsiteX3" fmla="*/ 899795 w 899794"/>
                <a:gd name="connsiteY3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9794" h="2552700">
                  <a:moveTo>
                    <a:pt x="0" y="0"/>
                  </a:moveTo>
                  <a:lnTo>
                    <a:pt x="0" y="2552700"/>
                  </a:lnTo>
                  <a:lnTo>
                    <a:pt x="899795" y="1652905"/>
                  </a:lnTo>
                  <a:lnTo>
                    <a:pt x="8997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FBC656CA-9B99-4772-90C6-CD92B491B611}"/>
                </a:ext>
              </a:extLst>
            </p:cNvPr>
            <p:cNvSpPr/>
            <p:nvPr userDrawn="1"/>
          </p:nvSpPr>
          <p:spPr>
            <a:xfrm>
              <a:off x="6442009" y="0"/>
              <a:ext cx="1007295" cy="1007295"/>
            </a:xfrm>
            <a:custGeom>
              <a:avLst/>
              <a:gdLst>
                <a:gd name="connsiteX0" fmla="*/ 0 w 1007295"/>
                <a:gd name="connsiteY0" fmla="*/ 0 h 1007295"/>
                <a:gd name="connsiteX1" fmla="*/ 1007295 w 1007295"/>
                <a:gd name="connsiteY1" fmla="*/ 0 h 1007295"/>
                <a:gd name="connsiteX2" fmla="*/ 0 w 1007295"/>
                <a:gd name="connsiteY2" fmla="*/ 1007295 h 100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7295" h="1007295">
                  <a:moveTo>
                    <a:pt x="0" y="0"/>
                  </a:moveTo>
                  <a:lnTo>
                    <a:pt x="1007295" y="0"/>
                  </a:lnTo>
                  <a:lnTo>
                    <a:pt x="0" y="100729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32216AA9-87BB-4506-902D-19956F21F168}"/>
                </a:ext>
              </a:extLst>
            </p:cNvPr>
            <p:cNvSpPr/>
            <p:nvPr userDrawn="1"/>
          </p:nvSpPr>
          <p:spPr>
            <a:xfrm>
              <a:off x="7032242" y="5834312"/>
              <a:ext cx="4251528" cy="1023688"/>
            </a:xfrm>
            <a:custGeom>
              <a:avLst/>
              <a:gdLst>
                <a:gd name="connsiteX0" fmla="*/ 1023688 w 4251528"/>
                <a:gd name="connsiteY0" fmla="*/ 0 h 1023688"/>
                <a:gd name="connsiteX1" fmla="*/ 4251528 w 4251528"/>
                <a:gd name="connsiteY1" fmla="*/ 0 h 1023688"/>
                <a:gd name="connsiteX2" fmla="*/ 4251528 w 4251528"/>
                <a:gd name="connsiteY2" fmla="*/ 1023688 h 1023688"/>
                <a:gd name="connsiteX3" fmla="*/ 0 w 4251528"/>
                <a:gd name="connsiteY3" fmla="*/ 1023688 h 102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1528" h="1023688">
                  <a:moveTo>
                    <a:pt x="1023688" y="0"/>
                  </a:moveTo>
                  <a:lnTo>
                    <a:pt x="4251528" y="0"/>
                  </a:lnTo>
                  <a:lnTo>
                    <a:pt x="4251528" y="1023688"/>
                  </a:lnTo>
                  <a:lnTo>
                    <a:pt x="0" y="102368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3" name="Текст 39">
            <a:extLst>
              <a:ext uri="{FF2B5EF4-FFF2-40B4-BE49-F238E27FC236}">
                <a16:creationId xmlns:a16="http://schemas.microsoft.com/office/drawing/2014/main" xmlns="" id="{A7FA4B40-C0B0-471E-9072-2FD3537303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4001405"/>
            <a:ext cx="6894454" cy="1578894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grpSp>
        <p:nvGrpSpPr>
          <p:cNvPr id="14" name="Рисунок 3">
            <a:extLst>
              <a:ext uri="{FF2B5EF4-FFF2-40B4-BE49-F238E27FC236}">
                <a16:creationId xmlns:a16="http://schemas.microsoft.com/office/drawing/2014/main" xmlns="" id="{74933002-3000-40D8-81B7-1FDD30C961DD}"/>
              </a:ext>
            </a:extLst>
          </p:cNvPr>
          <p:cNvGrpSpPr/>
          <p:nvPr userDrawn="1"/>
        </p:nvGrpSpPr>
        <p:grpSpPr>
          <a:xfrm>
            <a:off x="403201" y="647761"/>
            <a:ext cx="3352539" cy="1044171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A8641FEC-D1E4-461A-9A09-1ACD28B60C9D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ABD9B356-E160-484B-8045-6B21E5E89B6C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013863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 с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8" name="Рисунок 3">
            <a:extLst>
              <a:ext uri="{FF2B5EF4-FFF2-40B4-BE49-F238E27FC236}">
                <a16:creationId xmlns:a16="http://schemas.microsoft.com/office/drawing/2014/main" xmlns="" id="{D663A8F4-12F9-49EE-A891-BBC78F6B8D5D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9EB08345-EDEA-4E5F-8C73-ECA9ED5D8D65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xmlns="" id="{C4E78553-2D46-4B56-A19D-70262B236649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94BFC336-5EDD-43A3-A172-69C55F21C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7036E895-99CC-4BCE-A997-EBA227FE1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1785478"/>
            <a:ext cx="6176427" cy="292388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23637828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Контент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AF5ADA-9F79-49F0-A830-9B5AD5F64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6107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Фото справа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120" y="0"/>
            <a:ext cx="5015880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8651D85-208E-4EFB-B852-FE9A383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6127751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D3C38CB1-3CDA-4BA0-A85D-19817FD27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20529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шаблон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E86DA874-5929-4AA1-A99E-2E61BE7F20EA}"/>
              </a:ext>
            </a:extLst>
          </p:cNvPr>
          <p:cNvSpPr/>
          <p:nvPr userDrawn="1"/>
        </p:nvSpPr>
        <p:spPr>
          <a:xfrm>
            <a:off x="0" y="2606474"/>
            <a:ext cx="1600250" cy="4251526"/>
          </a:xfrm>
          <a:custGeom>
            <a:avLst/>
            <a:gdLst>
              <a:gd name="connsiteX0" fmla="*/ 0 w 1600250"/>
              <a:gd name="connsiteY0" fmla="*/ 0 h 4251526"/>
              <a:gd name="connsiteX1" fmla="*/ 1600250 w 1600250"/>
              <a:gd name="connsiteY1" fmla="*/ 0 h 4251526"/>
              <a:gd name="connsiteX2" fmla="*/ 1600250 w 1600250"/>
              <a:gd name="connsiteY2" fmla="*/ 3227840 h 4251526"/>
              <a:gd name="connsiteX3" fmla="*/ 576564 w 1600250"/>
              <a:gd name="connsiteY3" fmla="*/ 4251526 h 4251526"/>
              <a:gd name="connsiteX4" fmla="*/ 0 w 1600250"/>
              <a:gd name="connsiteY4" fmla="*/ 4251526 h 425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50" h="4251526">
                <a:moveTo>
                  <a:pt x="0" y="0"/>
                </a:moveTo>
                <a:lnTo>
                  <a:pt x="1600250" y="0"/>
                </a:lnTo>
                <a:lnTo>
                  <a:pt x="1600250" y="3227840"/>
                </a:lnTo>
                <a:lnTo>
                  <a:pt x="576564" y="4251526"/>
                </a:lnTo>
                <a:lnTo>
                  <a:pt x="0" y="425152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DF71C1D4-9A88-44B1-9471-91C20B1BB2FF}"/>
              </a:ext>
            </a:extLst>
          </p:cNvPr>
          <p:cNvSpPr/>
          <p:nvPr userDrawn="1"/>
        </p:nvSpPr>
        <p:spPr>
          <a:xfrm>
            <a:off x="1600250" y="4220394"/>
            <a:ext cx="4841760" cy="2637607"/>
          </a:xfrm>
          <a:custGeom>
            <a:avLst/>
            <a:gdLst>
              <a:gd name="connsiteX0" fmla="*/ 1613920 w 4841760"/>
              <a:gd name="connsiteY0" fmla="*/ 0 h 2637607"/>
              <a:gd name="connsiteX1" fmla="*/ 4841760 w 4841760"/>
              <a:gd name="connsiteY1" fmla="*/ 0 h 2637607"/>
              <a:gd name="connsiteX2" fmla="*/ 4841760 w 4841760"/>
              <a:gd name="connsiteY2" fmla="*/ 2637607 h 2637607"/>
              <a:gd name="connsiteX3" fmla="*/ 3227840 w 4841760"/>
              <a:gd name="connsiteY3" fmla="*/ 2637607 h 2637607"/>
              <a:gd name="connsiteX4" fmla="*/ 3227840 w 4841760"/>
              <a:gd name="connsiteY4" fmla="*/ 1613920 h 2637607"/>
              <a:gd name="connsiteX5" fmla="*/ 0 w 4841760"/>
              <a:gd name="connsiteY5" fmla="*/ 1613920 h 2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1760" h="2637607">
                <a:moveTo>
                  <a:pt x="1613920" y="0"/>
                </a:moveTo>
                <a:lnTo>
                  <a:pt x="4841760" y="0"/>
                </a:lnTo>
                <a:lnTo>
                  <a:pt x="4841760" y="2637607"/>
                </a:lnTo>
                <a:lnTo>
                  <a:pt x="3227840" y="2637607"/>
                </a:lnTo>
                <a:lnTo>
                  <a:pt x="3227840" y="1613920"/>
                </a:lnTo>
                <a:lnTo>
                  <a:pt x="0" y="161392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980C4912-F120-4F90-A1EE-6BDAFE99CDF3}"/>
              </a:ext>
            </a:extLst>
          </p:cNvPr>
          <p:cNvSpPr/>
          <p:nvPr userDrawn="1"/>
        </p:nvSpPr>
        <p:spPr>
          <a:xfrm>
            <a:off x="4828089" y="992553"/>
            <a:ext cx="4841760" cy="4841759"/>
          </a:xfrm>
          <a:custGeom>
            <a:avLst/>
            <a:gdLst>
              <a:gd name="connsiteX0" fmla="*/ 4796790 w 4796790"/>
              <a:gd name="connsiteY0" fmla="*/ 0 h 4796789"/>
              <a:gd name="connsiteX1" fmla="*/ 1598930 w 4796790"/>
              <a:gd name="connsiteY1" fmla="*/ 0 h 4796789"/>
              <a:gd name="connsiteX2" fmla="*/ 0 w 4796790"/>
              <a:gd name="connsiteY2" fmla="*/ 1598930 h 4796789"/>
              <a:gd name="connsiteX3" fmla="*/ 3197860 w 4796790"/>
              <a:gd name="connsiteY3" fmla="*/ 1598930 h 4796789"/>
              <a:gd name="connsiteX4" fmla="*/ 3197860 w 4796790"/>
              <a:gd name="connsiteY4" fmla="*/ 4796790 h 4796789"/>
              <a:gd name="connsiteX5" fmla="*/ 4796790 w 4796790"/>
              <a:gd name="connsiteY5" fmla="*/ 3197860 h 479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90" h="4796789">
                <a:moveTo>
                  <a:pt x="4796790" y="0"/>
                </a:moveTo>
                <a:lnTo>
                  <a:pt x="1598930" y="0"/>
                </a:lnTo>
                <a:lnTo>
                  <a:pt x="0" y="1598930"/>
                </a:lnTo>
                <a:lnTo>
                  <a:pt x="3197860" y="1598930"/>
                </a:lnTo>
                <a:lnTo>
                  <a:pt x="3197860" y="4796790"/>
                </a:lnTo>
                <a:lnTo>
                  <a:pt x="4796790" y="319786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3FDF4C0F-85C4-474D-A1D2-555058C06A77}"/>
              </a:ext>
            </a:extLst>
          </p:cNvPr>
          <p:cNvSpPr/>
          <p:nvPr userDrawn="1"/>
        </p:nvSpPr>
        <p:spPr>
          <a:xfrm>
            <a:off x="-13671" y="29842"/>
            <a:ext cx="4841759" cy="4190551"/>
          </a:xfrm>
          <a:custGeom>
            <a:avLst/>
            <a:gdLst>
              <a:gd name="connsiteX0" fmla="*/ 953135 w 4796789"/>
              <a:gd name="connsiteY0" fmla="*/ 0 h 4151629"/>
              <a:gd name="connsiteX1" fmla="*/ 0 w 4796789"/>
              <a:gd name="connsiteY1" fmla="*/ 953770 h 4151629"/>
              <a:gd name="connsiteX2" fmla="*/ 3197860 w 4796789"/>
              <a:gd name="connsiteY2" fmla="*/ 953770 h 4151629"/>
              <a:gd name="connsiteX3" fmla="*/ 3197860 w 4796789"/>
              <a:gd name="connsiteY3" fmla="*/ 4151630 h 4151629"/>
              <a:gd name="connsiteX4" fmla="*/ 4796790 w 4796789"/>
              <a:gd name="connsiteY4" fmla="*/ 2552700 h 4151629"/>
              <a:gd name="connsiteX5" fmla="*/ 4796790 w 4796789"/>
              <a:gd name="connsiteY5" fmla="*/ 0 h 4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89" h="4151629">
                <a:moveTo>
                  <a:pt x="953135" y="0"/>
                </a:moveTo>
                <a:lnTo>
                  <a:pt x="0" y="953770"/>
                </a:lnTo>
                <a:lnTo>
                  <a:pt x="3197860" y="953770"/>
                </a:lnTo>
                <a:lnTo>
                  <a:pt x="3197860" y="4151630"/>
                </a:lnTo>
                <a:lnTo>
                  <a:pt x="4796790" y="2552700"/>
                </a:lnTo>
                <a:lnTo>
                  <a:pt x="479679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6503AECF-4CA5-43F0-9AF3-EA4A72E46E38}"/>
              </a:ext>
            </a:extLst>
          </p:cNvPr>
          <p:cNvSpPr/>
          <p:nvPr userDrawn="1"/>
        </p:nvSpPr>
        <p:spPr>
          <a:xfrm>
            <a:off x="9669849" y="2606474"/>
            <a:ext cx="2522151" cy="1613919"/>
          </a:xfrm>
          <a:custGeom>
            <a:avLst/>
            <a:gdLst>
              <a:gd name="connsiteX0" fmla="*/ 1598930 w 2498725"/>
              <a:gd name="connsiteY0" fmla="*/ 0 h 1598929"/>
              <a:gd name="connsiteX1" fmla="*/ 0 w 2498725"/>
              <a:gd name="connsiteY1" fmla="*/ 1598930 h 1598929"/>
              <a:gd name="connsiteX2" fmla="*/ 2498725 w 2498725"/>
              <a:gd name="connsiteY2" fmla="*/ 1598930 h 1598929"/>
              <a:gd name="connsiteX3" fmla="*/ 2498725 w 2498725"/>
              <a:gd name="connsiteY3" fmla="*/ 0 h 15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1598929">
                <a:moveTo>
                  <a:pt x="1598930" y="0"/>
                </a:moveTo>
                <a:lnTo>
                  <a:pt x="0" y="1598930"/>
                </a:lnTo>
                <a:lnTo>
                  <a:pt x="2498725" y="1598930"/>
                </a:lnTo>
                <a:lnTo>
                  <a:pt x="249872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8A42EDAC-972D-4561-8D17-435F67F7B38C}"/>
              </a:ext>
            </a:extLst>
          </p:cNvPr>
          <p:cNvSpPr/>
          <p:nvPr userDrawn="1"/>
        </p:nvSpPr>
        <p:spPr>
          <a:xfrm>
            <a:off x="11283769" y="29842"/>
            <a:ext cx="908230" cy="2576632"/>
          </a:xfrm>
          <a:custGeom>
            <a:avLst/>
            <a:gdLst>
              <a:gd name="connsiteX0" fmla="*/ 0 w 899794"/>
              <a:gd name="connsiteY0" fmla="*/ 0 h 2552700"/>
              <a:gd name="connsiteX1" fmla="*/ 0 w 899794"/>
              <a:gd name="connsiteY1" fmla="*/ 2552700 h 2552700"/>
              <a:gd name="connsiteX2" fmla="*/ 899795 w 899794"/>
              <a:gd name="connsiteY2" fmla="*/ 1652905 h 2552700"/>
              <a:gd name="connsiteX3" fmla="*/ 899795 w 899794"/>
              <a:gd name="connsiteY3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94" h="2552700">
                <a:moveTo>
                  <a:pt x="0" y="0"/>
                </a:moveTo>
                <a:lnTo>
                  <a:pt x="0" y="2552700"/>
                </a:lnTo>
                <a:lnTo>
                  <a:pt x="899795" y="1652905"/>
                </a:lnTo>
                <a:lnTo>
                  <a:pt x="89979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7DA07329-2815-4181-9C0F-470DAA2099A3}"/>
              </a:ext>
            </a:extLst>
          </p:cNvPr>
          <p:cNvSpPr/>
          <p:nvPr userDrawn="1"/>
        </p:nvSpPr>
        <p:spPr>
          <a:xfrm>
            <a:off x="6442009" y="0"/>
            <a:ext cx="1007295" cy="1007295"/>
          </a:xfrm>
          <a:custGeom>
            <a:avLst/>
            <a:gdLst>
              <a:gd name="connsiteX0" fmla="*/ 0 w 1007295"/>
              <a:gd name="connsiteY0" fmla="*/ 0 h 1007295"/>
              <a:gd name="connsiteX1" fmla="*/ 1007295 w 1007295"/>
              <a:gd name="connsiteY1" fmla="*/ 0 h 1007295"/>
              <a:gd name="connsiteX2" fmla="*/ 0 w 1007295"/>
              <a:gd name="connsiteY2" fmla="*/ 1007295 h 10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295" h="1007295">
                <a:moveTo>
                  <a:pt x="0" y="0"/>
                </a:moveTo>
                <a:lnTo>
                  <a:pt x="1007295" y="0"/>
                </a:lnTo>
                <a:lnTo>
                  <a:pt x="0" y="1007295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15551796-9430-44BB-9A13-B715C717E44B}"/>
              </a:ext>
            </a:extLst>
          </p:cNvPr>
          <p:cNvSpPr/>
          <p:nvPr userDrawn="1"/>
        </p:nvSpPr>
        <p:spPr>
          <a:xfrm>
            <a:off x="7032242" y="5834312"/>
            <a:ext cx="4251528" cy="1023688"/>
          </a:xfrm>
          <a:custGeom>
            <a:avLst/>
            <a:gdLst>
              <a:gd name="connsiteX0" fmla="*/ 1023688 w 4251528"/>
              <a:gd name="connsiteY0" fmla="*/ 0 h 1023688"/>
              <a:gd name="connsiteX1" fmla="*/ 4251528 w 4251528"/>
              <a:gd name="connsiteY1" fmla="*/ 0 h 1023688"/>
              <a:gd name="connsiteX2" fmla="*/ 4251528 w 4251528"/>
              <a:gd name="connsiteY2" fmla="*/ 1023688 h 1023688"/>
              <a:gd name="connsiteX3" fmla="*/ 0 w 4251528"/>
              <a:gd name="connsiteY3" fmla="*/ 1023688 h 102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1528" h="1023688">
                <a:moveTo>
                  <a:pt x="1023688" y="0"/>
                </a:moveTo>
                <a:lnTo>
                  <a:pt x="4251528" y="0"/>
                </a:lnTo>
                <a:lnTo>
                  <a:pt x="4251528" y="1023688"/>
                </a:lnTo>
                <a:lnTo>
                  <a:pt x="0" y="1023688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19D409E-9FD1-43D8-BF51-65BF1B678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xmlns="" id="{9BCCD663-0AE7-4EB7-9471-F1237F1B209B}"/>
              </a:ext>
            </a:extLst>
          </p:cNvPr>
          <p:cNvSpPr txBox="1">
            <a:spLocks/>
          </p:cNvSpPr>
          <p:nvPr userDrawn="1"/>
        </p:nvSpPr>
        <p:spPr>
          <a:xfrm>
            <a:off x="5771964" y="6561348"/>
            <a:ext cx="648072" cy="2308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AC58-44C9-4DC0-A6AF-0B4057C34224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353EBA0-AD4C-4F8F-9664-692632A1E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28" name="Заголовок 12">
            <a:extLst>
              <a:ext uri="{FF2B5EF4-FFF2-40B4-BE49-F238E27FC236}">
                <a16:creationId xmlns:a16="http://schemas.microsoft.com/office/drawing/2014/main" xmlns="" id="{8D3E5806-E57D-47C6-9D92-8F1B66C22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629" y="1106128"/>
            <a:ext cx="6124585" cy="1116578"/>
          </a:xfrm>
        </p:spPr>
        <p:txBody>
          <a:bodyPr anchor="b">
            <a:noAutofit/>
          </a:bodyPr>
          <a:lstStyle>
            <a:lvl1pPr>
              <a:def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lvl="0">
              <a:defRPr/>
            </a:pPr>
            <a:r>
              <a:rPr lang="ru-RU" sz="4000" b="1" dirty="0">
                <a:solidFill>
                  <a:srgbClr val="FFFFFF"/>
                </a:solidFill>
              </a:rPr>
              <a:t>Титульный слайд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Текст 19">
            <a:extLst>
              <a:ext uri="{FF2B5EF4-FFF2-40B4-BE49-F238E27FC236}">
                <a16:creationId xmlns:a16="http://schemas.microsoft.com/office/drawing/2014/main" xmlns="" id="{A0EF04F5-7844-4252-B6E1-777323854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29" y="2394168"/>
            <a:ext cx="6124585" cy="233910"/>
          </a:xfrm>
        </p:spPr>
        <p:txBody>
          <a:bodyPr>
            <a:spAutoFit/>
          </a:bodyPr>
          <a:lstStyle>
            <a:lvl1pPr marL="180000" indent="-180000" algn="l" defTabSz="883649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defRPr lang="ru-RU" sz="1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xmlns="" id="{65C3E12B-7593-4486-AA98-9E0F1433D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3634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95900" y="1089024"/>
            <a:ext cx="6588114" cy="52197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991222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120" y="1089024"/>
            <a:ext cx="4607894" cy="52197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2378296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988" y="1089024"/>
            <a:ext cx="6588114" cy="52197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6698699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Разделитель шаблон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2B587269-F1BD-47D4-AA9E-1B46FFE1542F}"/>
              </a:ext>
            </a:extLst>
          </p:cNvPr>
          <p:cNvGrpSpPr/>
          <p:nvPr userDrawn="1"/>
        </p:nvGrpSpPr>
        <p:grpSpPr>
          <a:xfrm>
            <a:off x="-13671" y="0"/>
            <a:ext cx="12205671" cy="6858001"/>
            <a:chOff x="-13671" y="0"/>
            <a:chExt cx="12205671" cy="6858001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EA969EBF-432C-4515-8C14-8EEA0B09C7A5}"/>
                </a:ext>
              </a:extLst>
            </p:cNvPr>
            <p:cNvSpPr/>
            <p:nvPr userDrawn="1"/>
          </p:nvSpPr>
          <p:spPr>
            <a:xfrm>
              <a:off x="0" y="2606474"/>
              <a:ext cx="1600250" cy="4251526"/>
            </a:xfrm>
            <a:custGeom>
              <a:avLst/>
              <a:gdLst>
                <a:gd name="connsiteX0" fmla="*/ 0 w 1600250"/>
                <a:gd name="connsiteY0" fmla="*/ 0 h 4251526"/>
                <a:gd name="connsiteX1" fmla="*/ 1600250 w 1600250"/>
                <a:gd name="connsiteY1" fmla="*/ 0 h 4251526"/>
                <a:gd name="connsiteX2" fmla="*/ 1600250 w 1600250"/>
                <a:gd name="connsiteY2" fmla="*/ 3227840 h 4251526"/>
                <a:gd name="connsiteX3" fmla="*/ 576564 w 1600250"/>
                <a:gd name="connsiteY3" fmla="*/ 4251526 h 4251526"/>
                <a:gd name="connsiteX4" fmla="*/ 0 w 1600250"/>
                <a:gd name="connsiteY4" fmla="*/ 4251526 h 425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50" h="4251526">
                  <a:moveTo>
                    <a:pt x="0" y="0"/>
                  </a:moveTo>
                  <a:lnTo>
                    <a:pt x="1600250" y="0"/>
                  </a:lnTo>
                  <a:lnTo>
                    <a:pt x="1600250" y="3227840"/>
                  </a:lnTo>
                  <a:lnTo>
                    <a:pt x="576564" y="4251526"/>
                  </a:lnTo>
                  <a:lnTo>
                    <a:pt x="0" y="425152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97C089B9-17D1-4CF1-A112-9CED47AC82A3}"/>
                </a:ext>
              </a:extLst>
            </p:cNvPr>
            <p:cNvSpPr/>
            <p:nvPr userDrawn="1"/>
          </p:nvSpPr>
          <p:spPr>
            <a:xfrm>
              <a:off x="1600250" y="4220394"/>
              <a:ext cx="4841760" cy="2637607"/>
            </a:xfrm>
            <a:custGeom>
              <a:avLst/>
              <a:gdLst>
                <a:gd name="connsiteX0" fmla="*/ 1613920 w 4841760"/>
                <a:gd name="connsiteY0" fmla="*/ 0 h 2637607"/>
                <a:gd name="connsiteX1" fmla="*/ 4841760 w 4841760"/>
                <a:gd name="connsiteY1" fmla="*/ 0 h 2637607"/>
                <a:gd name="connsiteX2" fmla="*/ 4841760 w 4841760"/>
                <a:gd name="connsiteY2" fmla="*/ 2637607 h 2637607"/>
                <a:gd name="connsiteX3" fmla="*/ 3227840 w 4841760"/>
                <a:gd name="connsiteY3" fmla="*/ 2637607 h 2637607"/>
                <a:gd name="connsiteX4" fmla="*/ 3227840 w 4841760"/>
                <a:gd name="connsiteY4" fmla="*/ 1613920 h 2637607"/>
                <a:gd name="connsiteX5" fmla="*/ 0 w 4841760"/>
                <a:gd name="connsiteY5" fmla="*/ 1613920 h 263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1760" h="2637607">
                  <a:moveTo>
                    <a:pt x="1613920" y="0"/>
                  </a:moveTo>
                  <a:lnTo>
                    <a:pt x="4841760" y="0"/>
                  </a:lnTo>
                  <a:lnTo>
                    <a:pt x="4841760" y="2637607"/>
                  </a:lnTo>
                  <a:lnTo>
                    <a:pt x="3227840" y="2637607"/>
                  </a:lnTo>
                  <a:lnTo>
                    <a:pt x="3227840" y="1613920"/>
                  </a:lnTo>
                  <a:lnTo>
                    <a:pt x="0" y="16139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xmlns="" id="{0492A479-D7D5-4FFD-83AE-3B2D8F22EA5C}"/>
                </a:ext>
              </a:extLst>
            </p:cNvPr>
            <p:cNvSpPr/>
            <p:nvPr userDrawn="1"/>
          </p:nvSpPr>
          <p:spPr>
            <a:xfrm>
              <a:off x="4828089" y="992553"/>
              <a:ext cx="4841760" cy="4841759"/>
            </a:xfrm>
            <a:custGeom>
              <a:avLst/>
              <a:gdLst>
                <a:gd name="connsiteX0" fmla="*/ 4796790 w 4796790"/>
                <a:gd name="connsiteY0" fmla="*/ 0 h 4796789"/>
                <a:gd name="connsiteX1" fmla="*/ 1598930 w 4796790"/>
                <a:gd name="connsiteY1" fmla="*/ 0 h 4796789"/>
                <a:gd name="connsiteX2" fmla="*/ 0 w 4796790"/>
                <a:gd name="connsiteY2" fmla="*/ 1598930 h 4796789"/>
                <a:gd name="connsiteX3" fmla="*/ 3197860 w 4796790"/>
                <a:gd name="connsiteY3" fmla="*/ 1598930 h 4796789"/>
                <a:gd name="connsiteX4" fmla="*/ 3197860 w 4796790"/>
                <a:gd name="connsiteY4" fmla="*/ 4796790 h 4796789"/>
                <a:gd name="connsiteX5" fmla="*/ 4796790 w 4796790"/>
                <a:gd name="connsiteY5" fmla="*/ 3197860 h 479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90" h="4796789">
                  <a:moveTo>
                    <a:pt x="4796790" y="0"/>
                  </a:moveTo>
                  <a:lnTo>
                    <a:pt x="1598930" y="0"/>
                  </a:lnTo>
                  <a:lnTo>
                    <a:pt x="0" y="1598930"/>
                  </a:lnTo>
                  <a:lnTo>
                    <a:pt x="3197860" y="1598930"/>
                  </a:lnTo>
                  <a:lnTo>
                    <a:pt x="3197860" y="4796790"/>
                  </a:lnTo>
                  <a:lnTo>
                    <a:pt x="4796790" y="3197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25CF3C71-58D1-458D-B847-C4D35DC3E4A7}"/>
                </a:ext>
              </a:extLst>
            </p:cNvPr>
            <p:cNvSpPr/>
            <p:nvPr userDrawn="1"/>
          </p:nvSpPr>
          <p:spPr>
            <a:xfrm>
              <a:off x="-13671" y="29842"/>
              <a:ext cx="4841759" cy="4190551"/>
            </a:xfrm>
            <a:custGeom>
              <a:avLst/>
              <a:gdLst>
                <a:gd name="connsiteX0" fmla="*/ 953135 w 4796789"/>
                <a:gd name="connsiteY0" fmla="*/ 0 h 4151629"/>
                <a:gd name="connsiteX1" fmla="*/ 0 w 4796789"/>
                <a:gd name="connsiteY1" fmla="*/ 953770 h 4151629"/>
                <a:gd name="connsiteX2" fmla="*/ 3197860 w 4796789"/>
                <a:gd name="connsiteY2" fmla="*/ 953770 h 4151629"/>
                <a:gd name="connsiteX3" fmla="*/ 3197860 w 4796789"/>
                <a:gd name="connsiteY3" fmla="*/ 4151630 h 4151629"/>
                <a:gd name="connsiteX4" fmla="*/ 4796790 w 4796789"/>
                <a:gd name="connsiteY4" fmla="*/ 2552700 h 4151629"/>
                <a:gd name="connsiteX5" fmla="*/ 4796790 w 4796789"/>
                <a:gd name="connsiteY5" fmla="*/ 0 h 41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89" h="4151629">
                  <a:moveTo>
                    <a:pt x="953135" y="0"/>
                  </a:moveTo>
                  <a:lnTo>
                    <a:pt x="0" y="953770"/>
                  </a:lnTo>
                  <a:lnTo>
                    <a:pt x="3197860" y="953770"/>
                  </a:lnTo>
                  <a:lnTo>
                    <a:pt x="3197860" y="4151630"/>
                  </a:lnTo>
                  <a:lnTo>
                    <a:pt x="4796790" y="2552700"/>
                  </a:lnTo>
                  <a:lnTo>
                    <a:pt x="479679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E2D677B2-4C72-4DF7-8894-7BBC6A1EE9E1}"/>
                </a:ext>
              </a:extLst>
            </p:cNvPr>
            <p:cNvSpPr/>
            <p:nvPr userDrawn="1"/>
          </p:nvSpPr>
          <p:spPr>
            <a:xfrm>
              <a:off x="9669849" y="2606474"/>
              <a:ext cx="2522151" cy="1613919"/>
            </a:xfrm>
            <a:custGeom>
              <a:avLst/>
              <a:gdLst>
                <a:gd name="connsiteX0" fmla="*/ 1598930 w 2498725"/>
                <a:gd name="connsiteY0" fmla="*/ 0 h 1598929"/>
                <a:gd name="connsiteX1" fmla="*/ 0 w 2498725"/>
                <a:gd name="connsiteY1" fmla="*/ 1598930 h 1598929"/>
                <a:gd name="connsiteX2" fmla="*/ 2498725 w 2498725"/>
                <a:gd name="connsiteY2" fmla="*/ 1598930 h 1598929"/>
                <a:gd name="connsiteX3" fmla="*/ 2498725 w 2498725"/>
                <a:gd name="connsiteY3" fmla="*/ 0 h 159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8725" h="1598929">
                  <a:moveTo>
                    <a:pt x="1598930" y="0"/>
                  </a:moveTo>
                  <a:lnTo>
                    <a:pt x="0" y="1598930"/>
                  </a:lnTo>
                  <a:lnTo>
                    <a:pt x="2498725" y="1598930"/>
                  </a:lnTo>
                  <a:lnTo>
                    <a:pt x="249872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BFD76563-2092-4A48-A158-A23B9032F005}"/>
                </a:ext>
              </a:extLst>
            </p:cNvPr>
            <p:cNvSpPr/>
            <p:nvPr userDrawn="1"/>
          </p:nvSpPr>
          <p:spPr>
            <a:xfrm>
              <a:off x="11283769" y="29842"/>
              <a:ext cx="908230" cy="2576632"/>
            </a:xfrm>
            <a:custGeom>
              <a:avLst/>
              <a:gdLst>
                <a:gd name="connsiteX0" fmla="*/ 0 w 899794"/>
                <a:gd name="connsiteY0" fmla="*/ 0 h 2552700"/>
                <a:gd name="connsiteX1" fmla="*/ 0 w 899794"/>
                <a:gd name="connsiteY1" fmla="*/ 2552700 h 2552700"/>
                <a:gd name="connsiteX2" fmla="*/ 899795 w 899794"/>
                <a:gd name="connsiteY2" fmla="*/ 1652905 h 2552700"/>
                <a:gd name="connsiteX3" fmla="*/ 899795 w 899794"/>
                <a:gd name="connsiteY3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9794" h="2552700">
                  <a:moveTo>
                    <a:pt x="0" y="0"/>
                  </a:moveTo>
                  <a:lnTo>
                    <a:pt x="0" y="2552700"/>
                  </a:lnTo>
                  <a:lnTo>
                    <a:pt x="899795" y="1652905"/>
                  </a:lnTo>
                  <a:lnTo>
                    <a:pt x="8997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ED36502E-D170-4C86-847C-D622CA863D2B}"/>
                </a:ext>
              </a:extLst>
            </p:cNvPr>
            <p:cNvSpPr/>
            <p:nvPr userDrawn="1"/>
          </p:nvSpPr>
          <p:spPr>
            <a:xfrm>
              <a:off x="6442009" y="0"/>
              <a:ext cx="1007295" cy="1007295"/>
            </a:xfrm>
            <a:custGeom>
              <a:avLst/>
              <a:gdLst>
                <a:gd name="connsiteX0" fmla="*/ 0 w 1007295"/>
                <a:gd name="connsiteY0" fmla="*/ 0 h 1007295"/>
                <a:gd name="connsiteX1" fmla="*/ 1007295 w 1007295"/>
                <a:gd name="connsiteY1" fmla="*/ 0 h 1007295"/>
                <a:gd name="connsiteX2" fmla="*/ 0 w 1007295"/>
                <a:gd name="connsiteY2" fmla="*/ 1007295 h 100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7295" h="1007295">
                  <a:moveTo>
                    <a:pt x="0" y="0"/>
                  </a:moveTo>
                  <a:lnTo>
                    <a:pt x="1007295" y="0"/>
                  </a:lnTo>
                  <a:lnTo>
                    <a:pt x="0" y="100729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37487D10-BEBE-4419-BF19-9232C592D269}"/>
                </a:ext>
              </a:extLst>
            </p:cNvPr>
            <p:cNvSpPr/>
            <p:nvPr userDrawn="1"/>
          </p:nvSpPr>
          <p:spPr>
            <a:xfrm>
              <a:off x="7032242" y="5834312"/>
              <a:ext cx="4251528" cy="1023688"/>
            </a:xfrm>
            <a:custGeom>
              <a:avLst/>
              <a:gdLst>
                <a:gd name="connsiteX0" fmla="*/ 1023688 w 4251528"/>
                <a:gd name="connsiteY0" fmla="*/ 0 h 1023688"/>
                <a:gd name="connsiteX1" fmla="*/ 4251528 w 4251528"/>
                <a:gd name="connsiteY1" fmla="*/ 0 h 1023688"/>
                <a:gd name="connsiteX2" fmla="*/ 4251528 w 4251528"/>
                <a:gd name="connsiteY2" fmla="*/ 1023688 h 1023688"/>
                <a:gd name="connsiteX3" fmla="*/ 0 w 4251528"/>
                <a:gd name="connsiteY3" fmla="*/ 1023688 h 102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1528" h="1023688">
                  <a:moveTo>
                    <a:pt x="1023688" y="0"/>
                  </a:moveTo>
                  <a:lnTo>
                    <a:pt x="4251528" y="0"/>
                  </a:lnTo>
                  <a:lnTo>
                    <a:pt x="4251528" y="1023688"/>
                  </a:lnTo>
                  <a:lnTo>
                    <a:pt x="0" y="102368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19D409E-9FD1-43D8-BF51-65BF1B678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xmlns="" id="{9BCCD663-0AE7-4EB7-9471-F1237F1B209B}"/>
              </a:ext>
            </a:extLst>
          </p:cNvPr>
          <p:cNvSpPr txBox="1">
            <a:spLocks/>
          </p:cNvSpPr>
          <p:nvPr userDrawn="1"/>
        </p:nvSpPr>
        <p:spPr>
          <a:xfrm>
            <a:off x="5771964" y="6561348"/>
            <a:ext cx="648072" cy="2308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AC58-44C9-4DC0-A6AF-0B4057C34224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353EBA0-AD4C-4F8F-9664-692632A1E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33" name="Текст 3">
            <a:extLst>
              <a:ext uri="{FF2B5EF4-FFF2-40B4-BE49-F238E27FC236}">
                <a16:creationId xmlns:a16="http://schemas.microsoft.com/office/drawing/2014/main" xmlns="" id="{65C3E12B-7593-4486-AA98-9E0F1433D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106CF77E-9035-4C6B-AFB6-786FB0F4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18858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в 1 стр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0DFAEB1-2ED2-439A-8852-3B5C198096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13275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##</a:t>
            </a:r>
            <a:r>
              <a:rPr lang="ru-RU"/>
              <a:t>.</a:t>
            </a:r>
            <a:r>
              <a:rPr lang="en-US"/>
              <a:t>##</a:t>
            </a:r>
            <a:r>
              <a:rPr lang="ru-RU"/>
              <a:t>.</a:t>
            </a:r>
            <a:r>
              <a:rPr lang="en-US"/>
              <a:t>####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7309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88DE9282-0D71-476A-AF62-33B66104EA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20036" y="1089025"/>
            <a:ext cx="5351338" cy="5219700"/>
          </a:xfrm>
          <a:custGeom>
            <a:avLst/>
            <a:gdLst>
              <a:gd name="connsiteX0" fmla="*/ 0 w 4595874"/>
              <a:gd name="connsiteY0" fmla="*/ 0 h 5219700"/>
              <a:gd name="connsiteX1" fmla="*/ 4595874 w 4595874"/>
              <a:gd name="connsiteY1" fmla="*/ 0 h 5219700"/>
              <a:gd name="connsiteX2" fmla="*/ 4595874 w 4595874"/>
              <a:gd name="connsiteY2" fmla="*/ 5219700 h 5219700"/>
              <a:gd name="connsiteX3" fmla="*/ 0 w 4595874"/>
              <a:gd name="connsiteY3" fmla="*/ 521970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5874" h="5219700">
                <a:moveTo>
                  <a:pt x="0" y="0"/>
                </a:moveTo>
                <a:lnTo>
                  <a:pt x="4595874" y="0"/>
                </a:lnTo>
                <a:lnTo>
                  <a:pt x="4595874" y="5219700"/>
                </a:lnTo>
                <a:lnTo>
                  <a:pt x="0" y="5219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93353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Разделитель шаблон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E86DA874-5929-4AA1-A99E-2E61BE7F20EA}"/>
              </a:ext>
            </a:extLst>
          </p:cNvPr>
          <p:cNvSpPr/>
          <p:nvPr userDrawn="1"/>
        </p:nvSpPr>
        <p:spPr>
          <a:xfrm>
            <a:off x="0" y="2606474"/>
            <a:ext cx="1600250" cy="4251526"/>
          </a:xfrm>
          <a:custGeom>
            <a:avLst/>
            <a:gdLst>
              <a:gd name="connsiteX0" fmla="*/ 0 w 1600250"/>
              <a:gd name="connsiteY0" fmla="*/ 0 h 4251526"/>
              <a:gd name="connsiteX1" fmla="*/ 1600250 w 1600250"/>
              <a:gd name="connsiteY1" fmla="*/ 0 h 4251526"/>
              <a:gd name="connsiteX2" fmla="*/ 1600250 w 1600250"/>
              <a:gd name="connsiteY2" fmla="*/ 3227840 h 4251526"/>
              <a:gd name="connsiteX3" fmla="*/ 576564 w 1600250"/>
              <a:gd name="connsiteY3" fmla="*/ 4251526 h 4251526"/>
              <a:gd name="connsiteX4" fmla="*/ 0 w 1600250"/>
              <a:gd name="connsiteY4" fmla="*/ 4251526 h 425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50" h="4251526">
                <a:moveTo>
                  <a:pt x="0" y="0"/>
                </a:moveTo>
                <a:lnTo>
                  <a:pt x="1600250" y="0"/>
                </a:lnTo>
                <a:lnTo>
                  <a:pt x="1600250" y="3227840"/>
                </a:lnTo>
                <a:lnTo>
                  <a:pt x="576564" y="4251526"/>
                </a:lnTo>
                <a:lnTo>
                  <a:pt x="0" y="425152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DF71C1D4-9A88-44B1-9471-91C20B1BB2FF}"/>
              </a:ext>
            </a:extLst>
          </p:cNvPr>
          <p:cNvSpPr/>
          <p:nvPr userDrawn="1"/>
        </p:nvSpPr>
        <p:spPr>
          <a:xfrm>
            <a:off x="1600250" y="4220394"/>
            <a:ext cx="4841760" cy="2637607"/>
          </a:xfrm>
          <a:custGeom>
            <a:avLst/>
            <a:gdLst>
              <a:gd name="connsiteX0" fmla="*/ 1613920 w 4841760"/>
              <a:gd name="connsiteY0" fmla="*/ 0 h 2637607"/>
              <a:gd name="connsiteX1" fmla="*/ 4841760 w 4841760"/>
              <a:gd name="connsiteY1" fmla="*/ 0 h 2637607"/>
              <a:gd name="connsiteX2" fmla="*/ 4841760 w 4841760"/>
              <a:gd name="connsiteY2" fmla="*/ 2637607 h 2637607"/>
              <a:gd name="connsiteX3" fmla="*/ 3227840 w 4841760"/>
              <a:gd name="connsiteY3" fmla="*/ 2637607 h 2637607"/>
              <a:gd name="connsiteX4" fmla="*/ 3227840 w 4841760"/>
              <a:gd name="connsiteY4" fmla="*/ 1613920 h 2637607"/>
              <a:gd name="connsiteX5" fmla="*/ 0 w 4841760"/>
              <a:gd name="connsiteY5" fmla="*/ 1613920 h 2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1760" h="2637607">
                <a:moveTo>
                  <a:pt x="1613920" y="0"/>
                </a:moveTo>
                <a:lnTo>
                  <a:pt x="4841760" y="0"/>
                </a:lnTo>
                <a:lnTo>
                  <a:pt x="4841760" y="2637607"/>
                </a:lnTo>
                <a:lnTo>
                  <a:pt x="3227840" y="2637607"/>
                </a:lnTo>
                <a:lnTo>
                  <a:pt x="3227840" y="1613920"/>
                </a:lnTo>
                <a:lnTo>
                  <a:pt x="0" y="161392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980C4912-F120-4F90-A1EE-6BDAFE99CDF3}"/>
              </a:ext>
            </a:extLst>
          </p:cNvPr>
          <p:cNvSpPr/>
          <p:nvPr userDrawn="1"/>
        </p:nvSpPr>
        <p:spPr>
          <a:xfrm>
            <a:off x="4828089" y="992553"/>
            <a:ext cx="4841760" cy="4841759"/>
          </a:xfrm>
          <a:custGeom>
            <a:avLst/>
            <a:gdLst>
              <a:gd name="connsiteX0" fmla="*/ 4796790 w 4796790"/>
              <a:gd name="connsiteY0" fmla="*/ 0 h 4796789"/>
              <a:gd name="connsiteX1" fmla="*/ 1598930 w 4796790"/>
              <a:gd name="connsiteY1" fmla="*/ 0 h 4796789"/>
              <a:gd name="connsiteX2" fmla="*/ 0 w 4796790"/>
              <a:gd name="connsiteY2" fmla="*/ 1598930 h 4796789"/>
              <a:gd name="connsiteX3" fmla="*/ 3197860 w 4796790"/>
              <a:gd name="connsiteY3" fmla="*/ 1598930 h 4796789"/>
              <a:gd name="connsiteX4" fmla="*/ 3197860 w 4796790"/>
              <a:gd name="connsiteY4" fmla="*/ 4796790 h 4796789"/>
              <a:gd name="connsiteX5" fmla="*/ 4796790 w 4796790"/>
              <a:gd name="connsiteY5" fmla="*/ 3197860 h 479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90" h="4796789">
                <a:moveTo>
                  <a:pt x="4796790" y="0"/>
                </a:moveTo>
                <a:lnTo>
                  <a:pt x="1598930" y="0"/>
                </a:lnTo>
                <a:lnTo>
                  <a:pt x="0" y="1598930"/>
                </a:lnTo>
                <a:lnTo>
                  <a:pt x="3197860" y="1598930"/>
                </a:lnTo>
                <a:lnTo>
                  <a:pt x="3197860" y="4796790"/>
                </a:lnTo>
                <a:lnTo>
                  <a:pt x="4796790" y="319786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3FDF4C0F-85C4-474D-A1D2-555058C06A77}"/>
              </a:ext>
            </a:extLst>
          </p:cNvPr>
          <p:cNvSpPr/>
          <p:nvPr userDrawn="1"/>
        </p:nvSpPr>
        <p:spPr>
          <a:xfrm>
            <a:off x="-13671" y="29842"/>
            <a:ext cx="4841759" cy="4190551"/>
          </a:xfrm>
          <a:custGeom>
            <a:avLst/>
            <a:gdLst>
              <a:gd name="connsiteX0" fmla="*/ 953135 w 4796789"/>
              <a:gd name="connsiteY0" fmla="*/ 0 h 4151629"/>
              <a:gd name="connsiteX1" fmla="*/ 0 w 4796789"/>
              <a:gd name="connsiteY1" fmla="*/ 953770 h 4151629"/>
              <a:gd name="connsiteX2" fmla="*/ 3197860 w 4796789"/>
              <a:gd name="connsiteY2" fmla="*/ 953770 h 4151629"/>
              <a:gd name="connsiteX3" fmla="*/ 3197860 w 4796789"/>
              <a:gd name="connsiteY3" fmla="*/ 4151630 h 4151629"/>
              <a:gd name="connsiteX4" fmla="*/ 4796790 w 4796789"/>
              <a:gd name="connsiteY4" fmla="*/ 2552700 h 4151629"/>
              <a:gd name="connsiteX5" fmla="*/ 4796790 w 4796789"/>
              <a:gd name="connsiteY5" fmla="*/ 0 h 4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89" h="4151629">
                <a:moveTo>
                  <a:pt x="953135" y="0"/>
                </a:moveTo>
                <a:lnTo>
                  <a:pt x="0" y="953770"/>
                </a:lnTo>
                <a:lnTo>
                  <a:pt x="3197860" y="953770"/>
                </a:lnTo>
                <a:lnTo>
                  <a:pt x="3197860" y="4151630"/>
                </a:lnTo>
                <a:lnTo>
                  <a:pt x="4796790" y="2552700"/>
                </a:lnTo>
                <a:lnTo>
                  <a:pt x="479679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6503AECF-4CA5-43F0-9AF3-EA4A72E46E38}"/>
              </a:ext>
            </a:extLst>
          </p:cNvPr>
          <p:cNvSpPr/>
          <p:nvPr userDrawn="1"/>
        </p:nvSpPr>
        <p:spPr>
          <a:xfrm>
            <a:off x="9669849" y="2606474"/>
            <a:ext cx="2522151" cy="1613919"/>
          </a:xfrm>
          <a:custGeom>
            <a:avLst/>
            <a:gdLst>
              <a:gd name="connsiteX0" fmla="*/ 1598930 w 2498725"/>
              <a:gd name="connsiteY0" fmla="*/ 0 h 1598929"/>
              <a:gd name="connsiteX1" fmla="*/ 0 w 2498725"/>
              <a:gd name="connsiteY1" fmla="*/ 1598930 h 1598929"/>
              <a:gd name="connsiteX2" fmla="*/ 2498725 w 2498725"/>
              <a:gd name="connsiteY2" fmla="*/ 1598930 h 1598929"/>
              <a:gd name="connsiteX3" fmla="*/ 2498725 w 2498725"/>
              <a:gd name="connsiteY3" fmla="*/ 0 h 15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1598929">
                <a:moveTo>
                  <a:pt x="1598930" y="0"/>
                </a:moveTo>
                <a:lnTo>
                  <a:pt x="0" y="1598930"/>
                </a:lnTo>
                <a:lnTo>
                  <a:pt x="2498725" y="1598930"/>
                </a:lnTo>
                <a:lnTo>
                  <a:pt x="249872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8A42EDAC-972D-4561-8D17-435F67F7B38C}"/>
              </a:ext>
            </a:extLst>
          </p:cNvPr>
          <p:cNvSpPr/>
          <p:nvPr userDrawn="1"/>
        </p:nvSpPr>
        <p:spPr>
          <a:xfrm>
            <a:off x="11283769" y="29842"/>
            <a:ext cx="908230" cy="2576632"/>
          </a:xfrm>
          <a:custGeom>
            <a:avLst/>
            <a:gdLst>
              <a:gd name="connsiteX0" fmla="*/ 0 w 899794"/>
              <a:gd name="connsiteY0" fmla="*/ 0 h 2552700"/>
              <a:gd name="connsiteX1" fmla="*/ 0 w 899794"/>
              <a:gd name="connsiteY1" fmla="*/ 2552700 h 2552700"/>
              <a:gd name="connsiteX2" fmla="*/ 899795 w 899794"/>
              <a:gd name="connsiteY2" fmla="*/ 1652905 h 2552700"/>
              <a:gd name="connsiteX3" fmla="*/ 899795 w 899794"/>
              <a:gd name="connsiteY3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94" h="2552700">
                <a:moveTo>
                  <a:pt x="0" y="0"/>
                </a:moveTo>
                <a:lnTo>
                  <a:pt x="0" y="2552700"/>
                </a:lnTo>
                <a:lnTo>
                  <a:pt x="899795" y="1652905"/>
                </a:lnTo>
                <a:lnTo>
                  <a:pt x="89979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7DA07329-2815-4181-9C0F-470DAA2099A3}"/>
              </a:ext>
            </a:extLst>
          </p:cNvPr>
          <p:cNvSpPr/>
          <p:nvPr userDrawn="1"/>
        </p:nvSpPr>
        <p:spPr>
          <a:xfrm>
            <a:off x="6442009" y="0"/>
            <a:ext cx="1007295" cy="1007295"/>
          </a:xfrm>
          <a:custGeom>
            <a:avLst/>
            <a:gdLst>
              <a:gd name="connsiteX0" fmla="*/ 0 w 1007295"/>
              <a:gd name="connsiteY0" fmla="*/ 0 h 1007295"/>
              <a:gd name="connsiteX1" fmla="*/ 1007295 w 1007295"/>
              <a:gd name="connsiteY1" fmla="*/ 0 h 1007295"/>
              <a:gd name="connsiteX2" fmla="*/ 0 w 1007295"/>
              <a:gd name="connsiteY2" fmla="*/ 1007295 h 10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295" h="1007295">
                <a:moveTo>
                  <a:pt x="0" y="0"/>
                </a:moveTo>
                <a:lnTo>
                  <a:pt x="1007295" y="0"/>
                </a:lnTo>
                <a:lnTo>
                  <a:pt x="0" y="1007295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15551796-9430-44BB-9A13-B715C717E44B}"/>
              </a:ext>
            </a:extLst>
          </p:cNvPr>
          <p:cNvSpPr/>
          <p:nvPr userDrawn="1"/>
        </p:nvSpPr>
        <p:spPr>
          <a:xfrm>
            <a:off x="7032242" y="5834312"/>
            <a:ext cx="4251528" cy="1023688"/>
          </a:xfrm>
          <a:custGeom>
            <a:avLst/>
            <a:gdLst>
              <a:gd name="connsiteX0" fmla="*/ 1023688 w 4251528"/>
              <a:gd name="connsiteY0" fmla="*/ 0 h 1023688"/>
              <a:gd name="connsiteX1" fmla="*/ 4251528 w 4251528"/>
              <a:gd name="connsiteY1" fmla="*/ 0 h 1023688"/>
              <a:gd name="connsiteX2" fmla="*/ 4251528 w 4251528"/>
              <a:gd name="connsiteY2" fmla="*/ 1023688 h 1023688"/>
              <a:gd name="connsiteX3" fmla="*/ 0 w 4251528"/>
              <a:gd name="connsiteY3" fmla="*/ 1023688 h 102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1528" h="1023688">
                <a:moveTo>
                  <a:pt x="1023688" y="0"/>
                </a:moveTo>
                <a:lnTo>
                  <a:pt x="4251528" y="0"/>
                </a:lnTo>
                <a:lnTo>
                  <a:pt x="4251528" y="1023688"/>
                </a:lnTo>
                <a:lnTo>
                  <a:pt x="0" y="1023688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19D409E-9FD1-43D8-BF51-65BF1B678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xmlns="" id="{9BCCD663-0AE7-4EB7-9471-F1237F1B209B}"/>
              </a:ext>
            </a:extLst>
          </p:cNvPr>
          <p:cNvSpPr txBox="1">
            <a:spLocks/>
          </p:cNvSpPr>
          <p:nvPr userDrawn="1"/>
        </p:nvSpPr>
        <p:spPr>
          <a:xfrm>
            <a:off x="5771964" y="6561348"/>
            <a:ext cx="648072" cy="2308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AC58-44C9-4DC0-A6AF-0B4057C34224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353EBA0-AD4C-4F8F-9664-692632A1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28" name="Заголовок 12">
            <a:extLst>
              <a:ext uri="{FF2B5EF4-FFF2-40B4-BE49-F238E27FC236}">
                <a16:creationId xmlns:a16="http://schemas.microsoft.com/office/drawing/2014/main" xmlns="" id="{8D3E5806-E57D-47C6-9D92-8F1B66C22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629" y="1106128"/>
            <a:ext cx="6124585" cy="1116578"/>
          </a:xfrm>
        </p:spPr>
        <p:txBody>
          <a:bodyPr anchor="b">
            <a:noAutofit/>
          </a:bodyPr>
          <a:lstStyle>
            <a:lvl1pPr>
              <a:def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lvl="0">
              <a:defRPr/>
            </a:pPr>
            <a:r>
              <a:rPr lang="ru-RU" sz="4000" b="1" dirty="0">
                <a:solidFill>
                  <a:srgbClr val="FFFFFF"/>
                </a:solidFill>
              </a:rPr>
              <a:t>Титульный слайд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Текст 19">
            <a:extLst>
              <a:ext uri="{FF2B5EF4-FFF2-40B4-BE49-F238E27FC236}">
                <a16:creationId xmlns:a16="http://schemas.microsoft.com/office/drawing/2014/main" xmlns="" id="{A0EF04F5-7844-4252-B6E1-777323854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29" y="2394168"/>
            <a:ext cx="6124585" cy="233910"/>
          </a:xfrm>
        </p:spPr>
        <p:txBody>
          <a:bodyPr>
            <a:spAutoFit/>
          </a:bodyPr>
          <a:lstStyle>
            <a:lvl1pPr marL="180000" indent="-180000" algn="l" defTabSz="883649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defRPr lang="ru-RU" sz="1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30" name="Прямая соединительная линия 9">
            <a:extLst>
              <a:ext uri="{FF2B5EF4-FFF2-40B4-BE49-F238E27FC236}">
                <a16:creationId xmlns:a16="http://schemas.microsoft.com/office/drawing/2014/main" xmlns="" id="{8F4FE799-1569-445B-A49F-10F0A429BC4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3863158-CE6B-4333-BB35-9848BA3996BF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bg1"/>
                </a:solidFill>
              </a:rPr>
            </a:br>
            <a:r>
              <a:rPr lang="ru-RU" sz="500" dirty="0">
                <a:solidFill>
                  <a:schemeClr val="bg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xmlns="" id="{65C3E12B-7593-4486-AA98-9E0F1433D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066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 паттерном и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xmlns="" id="{1C442878-F4C2-4530-A4A9-D1022633EE6F}"/>
              </a:ext>
            </a:extLst>
          </p:cNvPr>
          <p:cNvSpPr/>
          <p:nvPr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xmlns="" id="{1080C500-E1F3-41A1-859D-E9BB186C608F}"/>
              </a:ext>
            </a:extLst>
          </p:cNvPr>
          <p:cNvSpPr/>
          <p:nvPr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xmlns="" id="{74A4B6E7-2238-4377-9F71-463F621D9F03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xmlns="" id="{9969CFF9-EA23-4816-A325-913254C85A5D}"/>
              </a:ext>
            </a:extLst>
          </p:cNvPr>
          <p:cNvSpPr/>
          <p:nvPr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EBBD11E5-3800-4C06-8C9D-FA6A9A56A45A}"/>
              </a:ext>
            </a:extLst>
          </p:cNvPr>
          <p:cNvSpPr/>
          <p:nvPr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xmlns="" id="{91B0E24D-062D-4366-B715-F55EF2FBDB9D}"/>
              </a:ext>
            </a:extLst>
          </p:cNvPr>
          <p:cNvSpPr/>
          <p:nvPr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7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xmlns="" id="{4DEEB83B-D4A1-493A-AD6A-B5158CBDE89D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BF3FCD6D-06D6-4940-8A8A-C0D3C72A5930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79A41FE2-A269-46F7-AAA1-4D87796A51CA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xmlns="" id="{1AA19B25-CED2-4730-B85C-BE30DD0760C3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xmlns="" id="{EA90A305-B0ED-471E-AC84-D59C48E4B839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25" name="Полилиния: фигура 124">
            <a:extLst>
              <a:ext uri="{FF2B5EF4-FFF2-40B4-BE49-F238E27FC236}">
                <a16:creationId xmlns:a16="http://schemas.microsoft.com/office/drawing/2014/main" xmlns="" id="{091B8521-7793-4693-B444-4C03B3B4A9CD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/>
          </a:p>
        </p:txBody>
      </p:sp>
      <p:sp>
        <p:nvSpPr>
          <p:cNvPr id="128" name="Текст 39">
            <a:extLst>
              <a:ext uri="{FF2B5EF4-FFF2-40B4-BE49-F238E27FC236}">
                <a16:creationId xmlns:a16="http://schemas.microsoft.com/office/drawing/2014/main" xmlns="" id="{4177F1F4-2CA1-4AF9-87CA-005A9747E0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29" name="Текст 26">
            <a:extLst>
              <a:ext uri="{FF2B5EF4-FFF2-40B4-BE49-F238E27FC236}">
                <a16:creationId xmlns:a16="http://schemas.microsoft.com/office/drawing/2014/main" xmlns="" id="{D643C23A-21DF-4A11-9613-BE047F654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30" name="Текст 26">
            <a:extLst>
              <a:ext uri="{FF2B5EF4-FFF2-40B4-BE49-F238E27FC236}">
                <a16:creationId xmlns:a16="http://schemas.microsoft.com/office/drawing/2014/main" xmlns="" id="{96C130DF-2DCF-4E01-A041-882E668D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425" y="589338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5" name="Graphic 17">
            <a:extLst>
              <a:ext uri="{FF2B5EF4-FFF2-40B4-BE49-F238E27FC236}">
                <a16:creationId xmlns:a16="http://schemas.microsoft.com/office/drawing/2014/main" xmlns="" id="{2C9AA463-E793-494A-8206-B6BED4BC2879}"/>
              </a:ext>
            </a:extLst>
          </p:cNvPr>
          <p:cNvSpPr/>
          <p:nvPr/>
        </p:nvSpPr>
        <p:spPr>
          <a:xfrm>
            <a:off x="426123" y="5552208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xmlns="" id="{67FF1BB9-87BE-4A1D-B320-4EF231DE6EFB}"/>
              </a:ext>
            </a:extLst>
          </p:cNvPr>
          <p:cNvGrpSpPr/>
          <p:nvPr/>
        </p:nvGrpSpPr>
        <p:grpSpPr>
          <a:xfrm>
            <a:off x="423152" y="5898188"/>
            <a:ext cx="192624" cy="192624"/>
            <a:chOff x="423152" y="5898188"/>
            <a:chExt cx="192624" cy="192624"/>
          </a:xfrm>
          <a:solidFill>
            <a:srgbClr val="FFFFFF"/>
          </a:solidFill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xmlns="" id="{23D8B1EB-8596-431D-8D9A-1E4B16C050B5}"/>
                </a:ext>
              </a:extLst>
            </p:cNvPr>
            <p:cNvSpPr/>
            <p:nvPr/>
          </p:nvSpPr>
          <p:spPr>
            <a:xfrm>
              <a:off x="423152" y="5898188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xmlns="" id="{0E54E79B-34B5-4ACE-9864-B09062E0F846}"/>
                </a:ext>
              </a:extLst>
            </p:cNvPr>
            <p:cNvSpPr/>
            <p:nvPr/>
          </p:nvSpPr>
          <p:spPr>
            <a:xfrm>
              <a:off x="452058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AFF14E2A-6863-4FC2-88BF-0D7CD8AB46D3}"/>
                </a:ext>
              </a:extLst>
            </p:cNvPr>
            <p:cNvSpPr/>
            <p:nvPr/>
          </p:nvSpPr>
          <p:spPr>
            <a:xfrm>
              <a:off x="500201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6B25209E-9B8B-4CC4-A8C2-9BA9F90E7A15}"/>
                </a:ext>
              </a:extLst>
            </p:cNvPr>
            <p:cNvSpPr/>
            <p:nvPr/>
          </p:nvSpPr>
          <p:spPr>
            <a:xfrm>
              <a:off x="548344" y="5975237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47414B1A-F017-42D7-BA9D-3977DF66EB44}"/>
                </a:ext>
              </a:extLst>
            </p:cNvPr>
            <p:cNvSpPr/>
            <p:nvPr/>
          </p:nvSpPr>
          <p:spPr>
            <a:xfrm>
              <a:off x="452058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E60B1359-FD5A-4C91-BF42-2AAD0AC0E2D2}"/>
                </a:ext>
              </a:extLst>
            </p:cNvPr>
            <p:cNvSpPr/>
            <p:nvPr/>
          </p:nvSpPr>
          <p:spPr>
            <a:xfrm>
              <a:off x="500201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0" name="Рисунок 3">
            <a:extLst>
              <a:ext uri="{FF2B5EF4-FFF2-40B4-BE49-F238E27FC236}">
                <a16:creationId xmlns:a16="http://schemas.microsoft.com/office/drawing/2014/main" xmlns="" id="{796F7482-ACAC-4331-82B9-4FCDE6CEA818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B05820C6-6480-429C-ADB3-B257A34A332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xmlns="" id="{3D8A3611-8CA8-47F8-B062-EAB6C9F14EE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31" name="Рисунок 10">
            <a:extLst>
              <a:ext uri="{FF2B5EF4-FFF2-40B4-BE49-F238E27FC236}">
                <a16:creationId xmlns:a16="http://schemas.microsoft.com/office/drawing/2014/main" xmlns="" id="{B6AA3FB8-AFE3-4F22-A75F-31D9DBFF8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78047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42232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то сниз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E86DA874-5929-4AA1-A99E-2E61BE7F20EA}"/>
              </a:ext>
            </a:extLst>
          </p:cNvPr>
          <p:cNvSpPr/>
          <p:nvPr userDrawn="1"/>
        </p:nvSpPr>
        <p:spPr>
          <a:xfrm>
            <a:off x="0" y="2606474"/>
            <a:ext cx="1600250" cy="4251526"/>
          </a:xfrm>
          <a:custGeom>
            <a:avLst/>
            <a:gdLst>
              <a:gd name="connsiteX0" fmla="*/ 0 w 1600250"/>
              <a:gd name="connsiteY0" fmla="*/ 0 h 4251526"/>
              <a:gd name="connsiteX1" fmla="*/ 1600250 w 1600250"/>
              <a:gd name="connsiteY1" fmla="*/ 0 h 4251526"/>
              <a:gd name="connsiteX2" fmla="*/ 1600250 w 1600250"/>
              <a:gd name="connsiteY2" fmla="*/ 3227840 h 4251526"/>
              <a:gd name="connsiteX3" fmla="*/ 576564 w 1600250"/>
              <a:gd name="connsiteY3" fmla="*/ 4251526 h 4251526"/>
              <a:gd name="connsiteX4" fmla="*/ 0 w 1600250"/>
              <a:gd name="connsiteY4" fmla="*/ 4251526 h 425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50" h="4251526">
                <a:moveTo>
                  <a:pt x="0" y="0"/>
                </a:moveTo>
                <a:lnTo>
                  <a:pt x="1600250" y="0"/>
                </a:lnTo>
                <a:lnTo>
                  <a:pt x="1600250" y="3227840"/>
                </a:lnTo>
                <a:lnTo>
                  <a:pt x="576564" y="4251526"/>
                </a:lnTo>
                <a:lnTo>
                  <a:pt x="0" y="425152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DF71C1D4-9A88-44B1-9471-91C20B1BB2FF}"/>
              </a:ext>
            </a:extLst>
          </p:cNvPr>
          <p:cNvSpPr/>
          <p:nvPr userDrawn="1"/>
        </p:nvSpPr>
        <p:spPr>
          <a:xfrm>
            <a:off x="1600250" y="4220394"/>
            <a:ext cx="4841760" cy="2637607"/>
          </a:xfrm>
          <a:custGeom>
            <a:avLst/>
            <a:gdLst>
              <a:gd name="connsiteX0" fmla="*/ 1613920 w 4841760"/>
              <a:gd name="connsiteY0" fmla="*/ 0 h 2637607"/>
              <a:gd name="connsiteX1" fmla="*/ 4841760 w 4841760"/>
              <a:gd name="connsiteY1" fmla="*/ 0 h 2637607"/>
              <a:gd name="connsiteX2" fmla="*/ 4841760 w 4841760"/>
              <a:gd name="connsiteY2" fmla="*/ 2637607 h 2637607"/>
              <a:gd name="connsiteX3" fmla="*/ 3227840 w 4841760"/>
              <a:gd name="connsiteY3" fmla="*/ 2637607 h 2637607"/>
              <a:gd name="connsiteX4" fmla="*/ 3227840 w 4841760"/>
              <a:gd name="connsiteY4" fmla="*/ 1613920 h 2637607"/>
              <a:gd name="connsiteX5" fmla="*/ 0 w 4841760"/>
              <a:gd name="connsiteY5" fmla="*/ 1613920 h 2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1760" h="2637607">
                <a:moveTo>
                  <a:pt x="1613920" y="0"/>
                </a:moveTo>
                <a:lnTo>
                  <a:pt x="4841760" y="0"/>
                </a:lnTo>
                <a:lnTo>
                  <a:pt x="4841760" y="2637607"/>
                </a:lnTo>
                <a:lnTo>
                  <a:pt x="3227840" y="2637607"/>
                </a:lnTo>
                <a:lnTo>
                  <a:pt x="3227840" y="1613920"/>
                </a:lnTo>
                <a:lnTo>
                  <a:pt x="0" y="161392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980C4912-F120-4F90-A1EE-6BDAFE99CDF3}"/>
              </a:ext>
            </a:extLst>
          </p:cNvPr>
          <p:cNvSpPr/>
          <p:nvPr userDrawn="1"/>
        </p:nvSpPr>
        <p:spPr>
          <a:xfrm>
            <a:off x="4828089" y="992553"/>
            <a:ext cx="4841760" cy="4841759"/>
          </a:xfrm>
          <a:custGeom>
            <a:avLst/>
            <a:gdLst>
              <a:gd name="connsiteX0" fmla="*/ 4796790 w 4796790"/>
              <a:gd name="connsiteY0" fmla="*/ 0 h 4796789"/>
              <a:gd name="connsiteX1" fmla="*/ 1598930 w 4796790"/>
              <a:gd name="connsiteY1" fmla="*/ 0 h 4796789"/>
              <a:gd name="connsiteX2" fmla="*/ 0 w 4796790"/>
              <a:gd name="connsiteY2" fmla="*/ 1598930 h 4796789"/>
              <a:gd name="connsiteX3" fmla="*/ 3197860 w 4796790"/>
              <a:gd name="connsiteY3" fmla="*/ 1598930 h 4796789"/>
              <a:gd name="connsiteX4" fmla="*/ 3197860 w 4796790"/>
              <a:gd name="connsiteY4" fmla="*/ 4796790 h 4796789"/>
              <a:gd name="connsiteX5" fmla="*/ 4796790 w 4796790"/>
              <a:gd name="connsiteY5" fmla="*/ 3197860 h 479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90" h="4796789">
                <a:moveTo>
                  <a:pt x="4796790" y="0"/>
                </a:moveTo>
                <a:lnTo>
                  <a:pt x="1598930" y="0"/>
                </a:lnTo>
                <a:lnTo>
                  <a:pt x="0" y="1598930"/>
                </a:lnTo>
                <a:lnTo>
                  <a:pt x="3197860" y="1598930"/>
                </a:lnTo>
                <a:lnTo>
                  <a:pt x="3197860" y="4796790"/>
                </a:lnTo>
                <a:lnTo>
                  <a:pt x="4796790" y="319786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3FDF4C0F-85C4-474D-A1D2-555058C06A77}"/>
              </a:ext>
            </a:extLst>
          </p:cNvPr>
          <p:cNvSpPr/>
          <p:nvPr userDrawn="1"/>
        </p:nvSpPr>
        <p:spPr>
          <a:xfrm>
            <a:off x="-13671" y="29842"/>
            <a:ext cx="4841759" cy="4190551"/>
          </a:xfrm>
          <a:custGeom>
            <a:avLst/>
            <a:gdLst>
              <a:gd name="connsiteX0" fmla="*/ 953135 w 4796789"/>
              <a:gd name="connsiteY0" fmla="*/ 0 h 4151629"/>
              <a:gd name="connsiteX1" fmla="*/ 0 w 4796789"/>
              <a:gd name="connsiteY1" fmla="*/ 953770 h 4151629"/>
              <a:gd name="connsiteX2" fmla="*/ 3197860 w 4796789"/>
              <a:gd name="connsiteY2" fmla="*/ 953770 h 4151629"/>
              <a:gd name="connsiteX3" fmla="*/ 3197860 w 4796789"/>
              <a:gd name="connsiteY3" fmla="*/ 4151630 h 4151629"/>
              <a:gd name="connsiteX4" fmla="*/ 4796790 w 4796789"/>
              <a:gd name="connsiteY4" fmla="*/ 2552700 h 4151629"/>
              <a:gd name="connsiteX5" fmla="*/ 4796790 w 4796789"/>
              <a:gd name="connsiteY5" fmla="*/ 0 h 4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89" h="4151629">
                <a:moveTo>
                  <a:pt x="953135" y="0"/>
                </a:moveTo>
                <a:lnTo>
                  <a:pt x="0" y="953770"/>
                </a:lnTo>
                <a:lnTo>
                  <a:pt x="3197860" y="953770"/>
                </a:lnTo>
                <a:lnTo>
                  <a:pt x="3197860" y="4151630"/>
                </a:lnTo>
                <a:lnTo>
                  <a:pt x="4796790" y="2552700"/>
                </a:lnTo>
                <a:lnTo>
                  <a:pt x="479679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6503AECF-4CA5-43F0-9AF3-EA4A72E46E38}"/>
              </a:ext>
            </a:extLst>
          </p:cNvPr>
          <p:cNvSpPr/>
          <p:nvPr userDrawn="1"/>
        </p:nvSpPr>
        <p:spPr>
          <a:xfrm>
            <a:off x="9669849" y="2606474"/>
            <a:ext cx="2522151" cy="1613919"/>
          </a:xfrm>
          <a:custGeom>
            <a:avLst/>
            <a:gdLst>
              <a:gd name="connsiteX0" fmla="*/ 1598930 w 2498725"/>
              <a:gd name="connsiteY0" fmla="*/ 0 h 1598929"/>
              <a:gd name="connsiteX1" fmla="*/ 0 w 2498725"/>
              <a:gd name="connsiteY1" fmla="*/ 1598930 h 1598929"/>
              <a:gd name="connsiteX2" fmla="*/ 2498725 w 2498725"/>
              <a:gd name="connsiteY2" fmla="*/ 1598930 h 1598929"/>
              <a:gd name="connsiteX3" fmla="*/ 2498725 w 2498725"/>
              <a:gd name="connsiteY3" fmla="*/ 0 h 15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1598929">
                <a:moveTo>
                  <a:pt x="1598930" y="0"/>
                </a:moveTo>
                <a:lnTo>
                  <a:pt x="0" y="1598930"/>
                </a:lnTo>
                <a:lnTo>
                  <a:pt x="2498725" y="1598930"/>
                </a:lnTo>
                <a:lnTo>
                  <a:pt x="249872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69F1000-9498-4503-8A1B-A9F2F7479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9085AE4E-EB34-48C8-AEB3-FB178CC5D652}"/>
              </a:ext>
            </a:extLst>
          </p:cNvPr>
          <p:cNvSpPr/>
          <p:nvPr userDrawn="1"/>
        </p:nvSpPr>
        <p:spPr>
          <a:xfrm>
            <a:off x="6442009" y="0"/>
            <a:ext cx="1007295" cy="1007295"/>
          </a:xfrm>
          <a:custGeom>
            <a:avLst/>
            <a:gdLst>
              <a:gd name="connsiteX0" fmla="*/ 0 w 1007295"/>
              <a:gd name="connsiteY0" fmla="*/ 0 h 1007295"/>
              <a:gd name="connsiteX1" fmla="*/ 1007295 w 1007295"/>
              <a:gd name="connsiteY1" fmla="*/ 0 h 1007295"/>
              <a:gd name="connsiteX2" fmla="*/ 0 w 1007295"/>
              <a:gd name="connsiteY2" fmla="*/ 1007295 h 10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295" h="1007295">
                <a:moveTo>
                  <a:pt x="0" y="0"/>
                </a:moveTo>
                <a:lnTo>
                  <a:pt x="1007295" y="0"/>
                </a:lnTo>
                <a:lnTo>
                  <a:pt x="0" y="1007295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54C8E9FF-1179-4A71-BA7A-F9962932E8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6" y="3408220"/>
            <a:ext cx="12192000" cy="3449781"/>
          </a:xfrm>
          <a:custGeom>
            <a:avLst/>
            <a:gdLst>
              <a:gd name="connsiteX0" fmla="*/ 0 w 12192000"/>
              <a:gd name="connsiteY0" fmla="*/ 0 h 3449781"/>
              <a:gd name="connsiteX1" fmla="*/ 12192000 w 12192000"/>
              <a:gd name="connsiteY1" fmla="*/ 0 h 3449781"/>
              <a:gd name="connsiteX2" fmla="*/ 12192000 w 12192000"/>
              <a:gd name="connsiteY2" fmla="*/ 3449781 h 3449781"/>
              <a:gd name="connsiteX3" fmla="*/ 0 w 12192000"/>
              <a:gd name="connsiteY3" fmla="*/ 3449781 h 344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49781">
                <a:moveTo>
                  <a:pt x="0" y="0"/>
                </a:moveTo>
                <a:lnTo>
                  <a:pt x="12192000" y="0"/>
                </a:lnTo>
                <a:lnTo>
                  <a:pt x="12192000" y="3449781"/>
                </a:lnTo>
                <a:lnTo>
                  <a:pt x="0" y="34497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518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xmlns="" id="{A9E75C1E-59FA-1141-88ED-C9DA5B5C2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65576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CA10BA21-1298-451F-8349-BF32A744B7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0" y="1089026"/>
            <a:ext cx="5576400" cy="205362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4E877373-7C5A-42D4-AAF7-54390307D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716" y="1089026"/>
            <a:ext cx="5576400" cy="205362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7965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шаблон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E86DA874-5929-4AA1-A99E-2E61BE7F20EA}"/>
              </a:ext>
            </a:extLst>
          </p:cNvPr>
          <p:cNvSpPr/>
          <p:nvPr userDrawn="1"/>
        </p:nvSpPr>
        <p:spPr>
          <a:xfrm>
            <a:off x="0" y="2606474"/>
            <a:ext cx="1600250" cy="4251526"/>
          </a:xfrm>
          <a:custGeom>
            <a:avLst/>
            <a:gdLst>
              <a:gd name="connsiteX0" fmla="*/ 0 w 1600250"/>
              <a:gd name="connsiteY0" fmla="*/ 0 h 4251526"/>
              <a:gd name="connsiteX1" fmla="*/ 1600250 w 1600250"/>
              <a:gd name="connsiteY1" fmla="*/ 0 h 4251526"/>
              <a:gd name="connsiteX2" fmla="*/ 1600250 w 1600250"/>
              <a:gd name="connsiteY2" fmla="*/ 3227840 h 4251526"/>
              <a:gd name="connsiteX3" fmla="*/ 576564 w 1600250"/>
              <a:gd name="connsiteY3" fmla="*/ 4251526 h 4251526"/>
              <a:gd name="connsiteX4" fmla="*/ 0 w 1600250"/>
              <a:gd name="connsiteY4" fmla="*/ 4251526 h 425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50" h="4251526">
                <a:moveTo>
                  <a:pt x="0" y="0"/>
                </a:moveTo>
                <a:lnTo>
                  <a:pt x="1600250" y="0"/>
                </a:lnTo>
                <a:lnTo>
                  <a:pt x="1600250" y="3227840"/>
                </a:lnTo>
                <a:lnTo>
                  <a:pt x="576564" y="4251526"/>
                </a:lnTo>
                <a:lnTo>
                  <a:pt x="0" y="425152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DF71C1D4-9A88-44B1-9471-91C20B1BB2FF}"/>
              </a:ext>
            </a:extLst>
          </p:cNvPr>
          <p:cNvSpPr/>
          <p:nvPr userDrawn="1"/>
        </p:nvSpPr>
        <p:spPr>
          <a:xfrm>
            <a:off x="1600250" y="4220394"/>
            <a:ext cx="4841760" cy="2637607"/>
          </a:xfrm>
          <a:custGeom>
            <a:avLst/>
            <a:gdLst>
              <a:gd name="connsiteX0" fmla="*/ 1613920 w 4841760"/>
              <a:gd name="connsiteY0" fmla="*/ 0 h 2637607"/>
              <a:gd name="connsiteX1" fmla="*/ 4841760 w 4841760"/>
              <a:gd name="connsiteY1" fmla="*/ 0 h 2637607"/>
              <a:gd name="connsiteX2" fmla="*/ 4841760 w 4841760"/>
              <a:gd name="connsiteY2" fmla="*/ 2637607 h 2637607"/>
              <a:gd name="connsiteX3" fmla="*/ 3227840 w 4841760"/>
              <a:gd name="connsiteY3" fmla="*/ 2637607 h 2637607"/>
              <a:gd name="connsiteX4" fmla="*/ 3227840 w 4841760"/>
              <a:gd name="connsiteY4" fmla="*/ 1613920 h 2637607"/>
              <a:gd name="connsiteX5" fmla="*/ 0 w 4841760"/>
              <a:gd name="connsiteY5" fmla="*/ 1613920 h 2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1760" h="2637607">
                <a:moveTo>
                  <a:pt x="1613920" y="0"/>
                </a:moveTo>
                <a:lnTo>
                  <a:pt x="4841760" y="0"/>
                </a:lnTo>
                <a:lnTo>
                  <a:pt x="4841760" y="2637607"/>
                </a:lnTo>
                <a:lnTo>
                  <a:pt x="3227840" y="2637607"/>
                </a:lnTo>
                <a:lnTo>
                  <a:pt x="3227840" y="1613920"/>
                </a:lnTo>
                <a:lnTo>
                  <a:pt x="0" y="161392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980C4912-F120-4F90-A1EE-6BDAFE99CDF3}"/>
              </a:ext>
            </a:extLst>
          </p:cNvPr>
          <p:cNvSpPr/>
          <p:nvPr userDrawn="1"/>
        </p:nvSpPr>
        <p:spPr>
          <a:xfrm>
            <a:off x="4828089" y="992553"/>
            <a:ext cx="4841760" cy="4841759"/>
          </a:xfrm>
          <a:custGeom>
            <a:avLst/>
            <a:gdLst>
              <a:gd name="connsiteX0" fmla="*/ 4796790 w 4796790"/>
              <a:gd name="connsiteY0" fmla="*/ 0 h 4796789"/>
              <a:gd name="connsiteX1" fmla="*/ 1598930 w 4796790"/>
              <a:gd name="connsiteY1" fmla="*/ 0 h 4796789"/>
              <a:gd name="connsiteX2" fmla="*/ 0 w 4796790"/>
              <a:gd name="connsiteY2" fmla="*/ 1598930 h 4796789"/>
              <a:gd name="connsiteX3" fmla="*/ 3197860 w 4796790"/>
              <a:gd name="connsiteY3" fmla="*/ 1598930 h 4796789"/>
              <a:gd name="connsiteX4" fmla="*/ 3197860 w 4796790"/>
              <a:gd name="connsiteY4" fmla="*/ 4796790 h 4796789"/>
              <a:gd name="connsiteX5" fmla="*/ 4796790 w 4796790"/>
              <a:gd name="connsiteY5" fmla="*/ 3197860 h 479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90" h="4796789">
                <a:moveTo>
                  <a:pt x="4796790" y="0"/>
                </a:moveTo>
                <a:lnTo>
                  <a:pt x="1598930" y="0"/>
                </a:lnTo>
                <a:lnTo>
                  <a:pt x="0" y="1598930"/>
                </a:lnTo>
                <a:lnTo>
                  <a:pt x="3197860" y="1598930"/>
                </a:lnTo>
                <a:lnTo>
                  <a:pt x="3197860" y="4796790"/>
                </a:lnTo>
                <a:lnTo>
                  <a:pt x="4796790" y="319786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3FDF4C0F-85C4-474D-A1D2-555058C06A77}"/>
              </a:ext>
            </a:extLst>
          </p:cNvPr>
          <p:cNvSpPr/>
          <p:nvPr userDrawn="1"/>
        </p:nvSpPr>
        <p:spPr>
          <a:xfrm>
            <a:off x="-13671" y="29842"/>
            <a:ext cx="4841759" cy="4190551"/>
          </a:xfrm>
          <a:custGeom>
            <a:avLst/>
            <a:gdLst>
              <a:gd name="connsiteX0" fmla="*/ 953135 w 4796789"/>
              <a:gd name="connsiteY0" fmla="*/ 0 h 4151629"/>
              <a:gd name="connsiteX1" fmla="*/ 0 w 4796789"/>
              <a:gd name="connsiteY1" fmla="*/ 953770 h 4151629"/>
              <a:gd name="connsiteX2" fmla="*/ 3197860 w 4796789"/>
              <a:gd name="connsiteY2" fmla="*/ 953770 h 4151629"/>
              <a:gd name="connsiteX3" fmla="*/ 3197860 w 4796789"/>
              <a:gd name="connsiteY3" fmla="*/ 4151630 h 4151629"/>
              <a:gd name="connsiteX4" fmla="*/ 4796790 w 4796789"/>
              <a:gd name="connsiteY4" fmla="*/ 2552700 h 4151629"/>
              <a:gd name="connsiteX5" fmla="*/ 4796790 w 4796789"/>
              <a:gd name="connsiteY5" fmla="*/ 0 h 4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89" h="4151629">
                <a:moveTo>
                  <a:pt x="953135" y="0"/>
                </a:moveTo>
                <a:lnTo>
                  <a:pt x="0" y="953770"/>
                </a:lnTo>
                <a:lnTo>
                  <a:pt x="3197860" y="953770"/>
                </a:lnTo>
                <a:lnTo>
                  <a:pt x="3197860" y="4151630"/>
                </a:lnTo>
                <a:lnTo>
                  <a:pt x="4796790" y="2552700"/>
                </a:lnTo>
                <a:lnTo>
                  <a:pt x="479679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6503AECF-4CA5-43F0-9AF3-EA4A72E46E38}"/>
              </a:ext>
            </a:extLst>
          </p:cNvPr>
          <p:cNvSpPr/>
          <p:nvPr userDrawn="1"/>
        </p:nvSpPr>
        <p:spPr>
          <a:xfrm>
            <a:off x="9669849" y="2606474"/>
            <a:ext cx="2522151" cy="1613919"/>
          </a:xfrm>
          <a:custGeom>
            <a:avLst/>
            <a:gdLst>
              <a:gd name="connsiteX0" fmla="*/ 1598930 w 2498725"/>
              <a:gd name="connsiteY0" fmla="*/ 0 h 1598929"/>
              <a:gd name="connsiteX1" fmla="*/ 0 w 2498725"/>
              <a:gd name="connsiteY1" fmla="*/ 1598930 h 1598929"/>
              <a:gd name="connsiteX2" fmla="*/ 2498725 w 2498725"/>
              <a:gd name="connsiteY2" fmla="*/ 1598930 h 1598929"/>
              <a:gd name="connsiteX3" fmla="*/ 2498725 w 2498725"/>
              <a:gd name="connsiteY3" fmla="*/ 0 h 15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1598929">
                <a:moveTo>
                  <a:pt x="1598930" y="0"/>
                </a:moveTo>
                <a:lnTo>
                  <a:pt x="0" y="1598930"/>
                </a:lnTo>
                <a:lnTo>
                  <a:pt x="2498725" y="1598930"/>
                </a:lnTo>
                <a:lnTo>
                  <a:pt x="249872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8A42EDAC-972D-4561-8D17-435F67F7B38C}"/>
              </a:ext>
            </a:extLst>
          </p:cNvPr>
          <p:cNvSpPr/>
          <p:nvPr userDrawn="1"/>
        </p:nvSpPr>
        <p:spPr>
          <a:xfrm>
            <a:off x="11283769" y="29842"/>
            <a:ext cx="908230" cy="2576632"/>
          </a:xfrm>
          <a:custGeom>
            <a:avLst/>
            <a:gdLst>
              <a:gd name="connsiteX0" fmla="*/ 0 w 899794"/>
              <a:gd name="connsiteY0" fmla="*/ 0 h 2552700"/>
              <a:gd name="connsiteX1" fmla="*/ 0 w 899794"/>
              <a:gd name="connsiteY1" fmla="*/ 2552700 h 2552700"/>
              <a:gd name="connsiteX2" fmla="*/ 899795 w 899794"/>
              <a:gd name="connsiteY2" fmla="*/ 1652905 h 2552700"/>
              <a:gd name="connsiteX3" fmla="*/ 899795 w 899794"/>
              <a:gd name="connsiteY3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94" h="2552700">
                <a:moveTo>
                  <a:pt x="0" y="0"/>
                </a:moveTo>
                <a:lnTo>
                  <a:pt x="0" y="2552700"/>
                </a:lnTo>
                <a:lnTo>
                  <a:pt x="899795" y="1652905"/>
                </a:lnTo>
                <a:lnTo>
                  <a:pt x="89979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7DA07329-2815-4181-9C0F-470DAA2099A3}"/>
              </a:ext>
            </a:extLst>
          </p:cNvPr>
          <p:cNvSpPr/>
          <p:nvPr userDrawn="1"/>
        </p:nvSpPr>
        <p:spPr>
          <a:xfrm>
            <a:off x="6442009" y="0"/>
            <a:ext cx="1007295" cy="1007295"/>
          </a:xfrm>
          <a:custGeom>
            <a:avLst/>
            <a:gdLst>
              <a:gd name="connsiteX0" fmla="*/ 0 w 1007295"/>
              <a:gd name="connsiteY0" fmla="*/ 0 h 1007295"/>
              <a:gd name="connsiteX1" fmla="*/ 1007295 w 1007295"/>
              <a:gd name="connsiteY1" fmla="*/ 0 h 1007295"/>
              <a:gd name="connsiteX2" fmla="*/ 0 w 1007295"/>
              <a:gd name="connsiteY2" fmla="*/ 1007295 h 10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295" h="1007295">
                <a:moveTo>
                  <a:pt x="0" y="0"/>
                </a:moveTo>
                <a:lnTo>
                  <a:pt x="1007295" y="0"/>
                </a:lnTo>
                <a:lnTo>
                  <a:pt x="0" y="1007295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15551796-9430-44BB-9A13-B715C717E44B}"/>
              </a:ext>
            </a:extLst>
          </p:cNvPr>
          <p:cNvSpPr/>
          <p:nvPr userDrawn="1"/>
        </p:nvSpPr>
        <p:spPr>
          <a:xfrm>
            <a:off x="7032242" y="5834312"/>
            <a:ext cx="4251528" cy="1023688"/>
          </a:xfrm>
          <a:custGeom>
            <a:avLst/>
            <a:gdLst>
              <a:gd name="connsiteX0" fmla="*/ 1023688 w 4251528"/>
              <a:gd name="connsiteY0" fmla="*/ 0 h 1023688"/>
              <a:gd name="connsiteX1" fmla="*/ 4251528 w 4251528"/>
              <a:gd name="connsiteY1" fmla="*/ 0 h 1023688"/>
              <a:gd name="connsiteX2" fmla="*/ 4251528 w 4251528"/>
              <a:gd name="connsiteY2" fmla="*/ 1023688 h 1023688"/>
              <a:gd name="connsiteX3" fmla="*/ 0 w 4251528"/>
              <a:gd name="connsiteY3" fmla="*/ 1023688 h 102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1528" h="1023688">
                <a:moveTo>
                  <a:pt x="1023688" y="0"/>
                </a:moveTo>
                <a:lnTo>
                  <a:pt x="4251528" y="0"/>
                </a:lnTo>
                <a:lnTo>
                  <a:pt x="4251528" y="1023688"/>
                </a:lnTo>
                <a:lnTo>
                  <a:pt x="0" y="1023688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19D409E-9FD1-43D8-BF51-65BF1B678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xmlns="" id="{9BCCD663-0AE7-4EB7-9471-F1237F1B209B}"/>
              </a:ext>
            </a:extLst>
          </p:cNvPr>
          <p:cNvSpPr txBox="1">
            <a:spLocks/>
          </p:cNvSpPr>
          <p:nvPr userDrawn="1"/>
        </p:nvSpPr>
        <p:spPr>
          <a:xfrm>
            <a:off x="5771964" y="6561348"/>
            <a:ext cx="648072" cy="2308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AC58-44C9-4DC0-A6AF-0B4057C34224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353EBA0-AD4C-4F8F-9664-692632A1E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28" name="Заголовок 12">
            <a:extLst>
              <a:ext uri="{FF2B5EF4-FFF2-40B4-BE49-F238E27FC236}">
                <a16:creationId xmlns:a16="http://schemas.microsoft.com/office/drawing/2014/main" xmlns="" id="{8D3E5806-E57D-47C6-9D92-8F1B66C22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629" y="1106128"/>
            <a:ext cx="6124585" cy="1116578"/>
          </a:xfrm>
        </p:spPr>
        <p:txBody>
          <a:bodyPr anchor="b">
            <a:noAutofit/>
          </a:bodyPr>
          <a:lstStyle>
            <a:lvl1pPr>
              <a:def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lvl="0">
              <a:defRPr/>
            </a:pPr>
            <a:r>
              <a:rPr lang="ru-RU" sz="4000" b="1" dirty="0">
                <a:solidFill>
                  <a:srgbClr val="FFFFFF"/>
                </a:solidFill>
              </a:rPr>
              <a:t>Титульный слайд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Текст 19">
            <a:extLst>
              <a:ext uri="{FF2B5EF4-FFF2-40B4-BE49-F238E27FC236}">
                <a16:creationId xmlns:a16="http://schemas.microsoft.com/office/drawing/2014/main" xmlns="" id="{A0EF04F5-7844-4252-B6E1-777323854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29" y="2394168"/>
            <a:ext cx="6124585" cy="233910"/>
          </a:xfrm>
        </p:spPr>
        <p:txBody>
          <a:bodyPr>
            <a:spAutoFit/>
          </a:bodyPr>
          <a:lstStyle>
            <a:lvl1pPr marL="180000" indent="-180000" algn="l" defTabSz="883649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defRPr lang="ru-RU" sz="1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xmlns="" id="{65C3E12B-7593-4486-AA98-9E0F1433D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3178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то сниз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E86DA874-5929-4AA1-A99E-2E61BE7F20EA}"/>
              </a:ext>
            </a:extLst>
          </p:cNvPr>
          <p:cNvSpPr/>
          <p:nvPr userDrawn="1"/>
        </p:nvSpPr>
        <p:spPr>
          <a:xfrm>
            <a:off x="0" y="2606474"/>
            <a:ext cx="1600250" cy="4251526"/>
          </a:xfrm>
          <a:custGeom>
            <a:avLst/>
            <a:gdLst>
              <a:gd name="connsiteX0" fmla="*/ 0 w 1600250"/>
              <a:gd name="connsiteY0" fmla="*/ 0 h 4251526"/>
              <a:gd name="connsiteX1" fmla="*/ 1600250 w 1600250"/>
              <a:gd name="connsiteY1" fmla="*/ 0 h 4251526"/>
              <a:gd name="connsiteX2" fmla="*/ 1600250 w 1600250"/>
              <a:gd name="connsiteY2" fmla="*/ 3227840 h 4251526"/>
              <a:gd name="connsiteX3" fmla="*/ 576564 w 1600250"/>
              <a:gd name="connsiteY3" fmla="*/ 4251526 h 4251526"/>
              <a:gd name="connsiteX4" fmla="*/ 0 w 1600250"/>
              <a:gd name="connsiteY4" fmla="*/ 4251526 h 425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50" h="4251526">
                <a:moveTo>
                  <a:pt x="0" y="0"/>
                </a:moveTo>
                <a:lnTo>
                  <a:pt x="1600250" y="0"/>
                </a:lnTo>
                <a:lnTo>
                  <a:pt x="1600250" y="3227840"/>
                </a:lnTo>
                <a:lnTo>
                  <a:pt x="576564" y="4251526"/>
                </a:lnTo>
                <a:lnTo>
                  <a:pt x="0" y="425152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DF71C1D4-9A88-44B1-9471-91C20B1BB2FF}"/>
              </a:ext>
            </a:extLst>
          </p:cNvPr>
          <p:cNvSpPr/>
          <p:nvPr userDrawn="1"/>
        </p:nvSpPr>
        <p:spPr>
          <a:xfrm>
            <a:off x="1600250" y="4220394"/>
            <a:ext cx="4841760" cy="2637607"/>
          </a:xfrm>
          <a:custGeom>
            <a:avLst/>
            <a:gdLst>
              <a:gd name="connsiteX0" fmla="*/ 1613920 w 4841760"/>
              <a:gd name="connsiteY0" fmla="*/ 0 h 2637607"/>
              <a:gd name="connsiteX1" fmla="*/ 4841760 w 4841760"/>
              <a:gd name="connsiteY1" fmla="*/ 0 h 2637607"/>
              <a:gd name="connsiteX2" fmla="*/ 4841760 w 4841760"/>
              <a:gd name="connsiteY2" fmla="*/ 2637607 h 2637607"/>
              <a:gd name="connsiteX3" fmla="*/ 3227840 w 4841760"/>
              <a:gd name="connsiteY3" fmla="*/ 2637607 h 2637607"/>
              <a:gd name="connsiteX4" fmla="*/ 3227840 w 4841760"/>
              <a:gd name="connsiteY4" fmla="*/ 1613920 h 2637607"/>
              <a:gd name="connsiteX5" fmla="*/ 0 w 4841760"/>
              <a:gd name="connsiteY5" fmla="*/ 1613920 h 2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1760" h="2637607">
                <a:moveTo>
                  <a:pt x="1613920" y="0"/>
                </a:moveTo>
                <a:lnTo>
                  <a:pt x="4841760" y="0"/>
                </a:lnTo>
                <a:lnTo>
                  <a:pt x="4841760" y="2637607"/>
                </a:lnTo>
                <a:lnTo>
                  <a:pt x="3227840" y="2637607"/>
                </a:lnTo>
                <a:lnTo>
                  <a:pt x="3227840" y="1613920"/>
                </a:lnTo>
                <a:lnTo>
                  <a:pt x="0" y="161392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980C4912-F120-4F90-A1EE-6BDAFE99CDF3}"/>
              </a:ext>
            </a:extLst>
          </p:cNvPr>
          <p:cNvSpPr/>
          <p:nvPr userDrawn="1"/>
        </p:nvSpPr>
        <p:spPr>
          <a:xfrm>
            <a:off x="4828089" y="992553"/>
            <a:ext cx="4841760" cy="4841759"/>
          </a:xfrm>
          <a:custGeom>
            <a:avLst/>
            <a:gdLst>
              <a:gd name="connsiteX0" fmla="*/ 4796790 w 4796790"/>
              <a:gd name="connsiteY0" fmla="*/ 0 h 4796789"/>
              <a:gd name="connsiteX1" fmla="*/ 1598930 w 4796790"/>
              <a:gd name="connsiteY1" fmla="*/ 0 h 4796789"/>
              <a:gd name="connsiteX2" fmla="*/ 0 w 4796790"/>
              <a:gd name="connsiteY2" fmla="*/ 1598930 h 4796789"/>
              <a:gd name="connsiteX3" fmla="*/ 3197860 w 4796790"/>
              <a:gd name="connsiteY3" fmla="*/ 1598930 h 4796789"/>
              <a:gd name="connsiteX4" fmla="*/ 3197860 w 4796790"/>
              <a:gd name="connsiteY4" fmla="*/ 4796790 h 4796789"/>
              <a:gd name="connsiteX5" fmla="*/ 4796790 w 4796790"/>
              <a:gd name="connsiteY5" fmla="*/ 3197860 h 479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90" h="4796789">
                <a:moveTo>
                  <a:pt x="4796790" y="0"/>
                </a:moveTo>
                <a:lnTo>
                  <a:pt x="1598930" y="0"/>
                </a:lnTo>
                <a:lnTo>
                  <a:pt x="0" y="1598930"/>
                </a:lnTo>
                <a:lnTo>
                  <a:pt x="3197860" y="1598930"/>
                </a:lnTo>
                <a:lnTo>
                  <a:pt x="3197860" y="4796790"/>
                </a:lnTo>
                <a:lnTo>
                  <a:pt x="4796790" y="319786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3FDF4C0F-85C4-474D-A1D2-555058C06A77}"/>
              </a:ext>
            </a:extLst>
          </p:cNvPr>
          <p:cNvSpPr/>
          <p:nvPr userDrawn="1"/>
        </p:nvSpPr>
        <p:spPr>
          <a:xfrm>
            <a:off x="-13671" y="29842"/>
            <a:ext cx="4841759" cy="4190551"/>
          </a:xfrm>
          <a:custGeom>
            <a:avLst/>
            <a:gdLst>
              <a:gd name="connsiteX0" fmla="*/ 953135 w 4796789"/>
              <a:gd name="connsiteY0" fmla="*/ 0 h 4151629"/>
              <a:gd name="connsiteX1" fmla="*/ 0 w 4796789"/>
              <a:gd name="connsiteY1" fmla="*/ 953770 h 4151629"/>
              <a:gd name="connsiteX2" fmla="*/ 3197860 w 4796789"/>
              <a:gd name="connsiteY2" fmla="*/ 953770 h 4151629"/>
              <a:gd name="connsiteX3" fmla="*/ 3197860 w 4796789"/>
              <a:gd name="connsiteY3" fmla="*/ 4151630 h 4151629"/>
              <a:gd name="connsiteX4" fmla="*/ 4796790 w 4796789"/>
              <a:gd name="connsiteY4" fmla="*/ 2552700 h 4151629"/>
              <a:gd name="connsiteX5" fmla="*/ 4796790 w 4796789"/>
              <a:gd name="connsiteY5" fmla="*/ 0 h 4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89" h="4151629">
                <a:moveTo>
                  <a:pt x="953135" y="0"/>
                </a:moveTo>
                <a:lnTo>
                  <a:pt x="0" y="953770"/>
                </a:lnTo>
                <a:lnTo>
                  <a:pt x="3197860" y="953770"/>
                </a:lnTo>
                <a:lnTo>
                  <a:pt x="3197860" y="4151630"/>
                </a:lnTo>
                <a:lnTo>
                  <a:pt x="4796790" y="2552700"/>
                </a:lnTo>
                <a:lnTo>
                  <a:pt x="479679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6503AECF-4CA5-43F0-9AF3-EA4A72E46E38}"/>
              </a:ext>
            </a:extLst>
          </p:cNvPr>
          <p:cNvSpPr/>
          <p:nvPr userDrawn="1"/>
        </p:nvSpPr>
        <p:spPr>
          <a:xfrm>
            <a:off x="9669849" y="2606474"/>
            <a:ext cx="2522151" cy="1613919"/>
          </a:xfrm>
          <a:custGeom>
            <a:avLst/>
            <a:gdLst>
              <a:gd name="connsiteX0" fmla="*/ 1598930 w 2498725"/>
              <a:gd name="connsiteY0" fmla="*/ 0 h 1598929"/>
              <a:gd name="connsiteX1" fmla="*/ 0 w 2498725"/>
              <a:gd name="connsiteY1" fmla="*/ 1598930 h 1598929"/>
              <a:gd name="connsiteX2" fmla="*/ 2498725 w 2498725"/>
              <a:gd name="connsiteY2" fmla="*/ 1598930 h 1598929"/>
              <a:gd name="connsiteX3" fmla="*/ 2498725 w 2498725"/>
              <a:gd name="connsiteY3" fmla="*/ 0 h 15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1598929">
                <a:moveTo>
                  <a:pt x="1598930" y="0"/>
                </a:moveTo>
                <a:lnTo>
                  <a:pt x="0" y="1598930"/>
                </a:lnTo>
                <a:lnTo>
                  <a:pt x="2498725" y="1598930"/>
                </a:lnTo>
                <a:lnTo>
                  <a:pt x="249872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69F1000-9498-4503-8A1B-A9F2F7479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9085AE4E-EB34-48C8-AEB3-FB178CC5D652}"/>
              </a:ext>
            </a:extLst>
          </p:cNvPr>
          <p:cNvSpPr/>
          <p:nvPr userDrawn="1"/>
        </p:nvSpPr>
        <p:spPr>
          <a:xfrm>
            <a:off x="6442009" y="0"/>
            <a:ext cx="1007295" cy="1007295"/>
          </a:xfrm>
          <a:custGeom>
            <a:avLst/>
            <a:gdLst>
              <a:gd name="connsiteX0" fmla="*/ 0 w 1007295"/>
              <a:gd name="connsiteY0" fmla="*/ 0 h 1007295"/>
              <a:gd name="connsiteX1" fmla="*/ 1007295 w 1007295"/>
              <a:gd name="connsiteY1" fmla="*/ 0 h 1007295"/>
              <a:gd name="connsiteX2" fmla="*/ 0 w 1007295"/>
              <a:gd name="connsiteY2" fmla="*/ 1007295 h 10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295" h="1007295">
                <a:moveTo>
                  <a:pt x="0" y="0"/>
                </a:moveTo>
                <a:lnTo>
                  <a:pt x="1007295" y="0"/>
                </a:lnTo>
                <a:lnTo>
                  <a:pt x="0" y="1007295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54C8E9FF-1179-4A71-BA7A-F9962932E8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6" y="3408220"/>
            <a:ext cx="12192000" cy="3449781"/>
          </a:xfrm>
          <a:custGeom>
            <a:avLst/>
            <a:gdLst>
              <a:gd name="connsiteX0" fmla="*/ 0 w 12192000"/>
              <a:gd name="connsiteY0" fmla="*/ 0 h 3449781"/>
              <a:gd name="connsiteX1" fmla="*/ 12192000 w 12192000"/>
              <a:gd name="connsiteY1" fmla="*/ 0 h 3449781"/>
              <a:gd name="connsiteX2" fmla="*/ 12192000 w 12192000"/>
              <a:gd name="connsiteY2" fmla="*/ 3449781 h 3449781"/>
              <a:gd name="connsiteX3" fmla="*/ 0 w 12192000"/>
              <a:gd name="connsiteY3" fmla="*/ 3449781 h 344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49781">
                <a:moveTo>
                  <a:pt x="0" y="0"/>
                </a:moveTo>
                <a:lnTo>
                  <a:pt x="12192000" y="0"/>
                </a:lnTo>
                <a:lnTo>
                  <a:pt x="12192000" y="3449781"/>
                </a:lnTo>
                <a:lnTo>
                  <a:pt x="0" y="34497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8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32622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6096000" y="1604211"/>
            <a:ext cx="2774950" cy="2286752"/>
          </a:xfrm>
        </p:spPr>
        <p:txBody>
          <a:bodyPr/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91424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1340" y="1262903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1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4070" y="1262903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799" y="1262903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3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5504" y="1262903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4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1340" y="3928409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5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24070" y="3928409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7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86799" y="3928409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8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55504" y="3928409"/>
            <a:ext cx="675790" cy="675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15756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5365" y="4783046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3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06141" y="4783046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4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62895" y="4783046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9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938" y="1266453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25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06141" y="1262904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6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2895" y="1262904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7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3671" y="1262904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8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5365" y="3025963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06141" y="3025963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0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2895" y="3025963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1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3671" y="3025963"/>
            <a:ext cx="565896" cy="56589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27175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41064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xmlns="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4749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9364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54960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63078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4">
            <a:extLst>
              <a:ext uri="{FF2B5EF4-FFF2-40B4-BE49-F238E27FC236}">
                <a16:creationId xmlns:a16="http://schemas.microsoft.com/office/drawing/2014/main" xmlns="" id="{4F084705-79E6-42DD-98F2-B35FEB439D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9979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9" name="Рисунок 14">
            <a:extLst>
              <a:ext uri="{FF2B5EF4-FFF2-40B4-BE49-F238E27FC236}">
                <a16:creationId xmlns:a16="http://schemas.microsoft.com/office/drawing/2014/main" xmlns="" id="{1AE48965-BA51-4431-9685-CAA105EF63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9979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9316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8652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xmlns="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316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54388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4">
            <a:extLst>
              <a:ext uri="{FF2B5EF4-FFF2-40B4-BE49-F238E27FC236}">
                <a16:creationId xmlns:a16="http://schemas.microsoft.com/office/drawing/2014/main" xmlns="" id="{4F084705-79E6-42DD-98F2-B35FEB439D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9979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8652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xmlns="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316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60898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4">
            <a:extLst>
              <a:ext uri="{FF2B5EF4-FFF2-40B4-BE49-F238E27FC236}">
                <a16:creationId xmlns:a16="http://schemas.microsoft.com/office/drawing/2014/main" xmlns="" id="{1AE48965-BA51-4431-9685-CAA105EF63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9979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9316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4956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во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7" y="1092880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465" y="1092880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7" y="3736398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465" y="3736398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34897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с плаш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7" y="1092880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465" y="1092880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7" y="3736398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465" y="3736398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56750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 с плаш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3752273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12212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CA10BA21-1298-451F-8349-BF32A744B7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0" y="1089026"/>
            <a:ext cx="5576400" cy="205362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4E877373-7C5A-42D4-AAF7-54390307D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716" y="1089026"/>
            <a:ext cx="5576400" cy="205362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96618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ольш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CA10BA21-1298-451F-8349-BF32A744B7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0" y="1089026"/>
            <a:ext cx="5576400" cy="291600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4E877373-7C5A-42D4-AAF7-54390307D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716" y="1089026"/>
            <a:ext cx="5576400" cy="291600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9420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xmlns="" id="{A6239A19-9FAE-47A0-A477-EB1B77BF90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1945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99E91E2D-3933-4E87-80A8-CF51895002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2335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5AFA9D99-37C6-4CD3-B18D-2C7C47D2DB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5538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62C57C21-789C-4730-8529-0A92398E04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8741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21202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больш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2290CE11-5240-42EA-BEE4-E19D7FE72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6310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E28F290B-8157-4FA7-81FC-055AFF55DE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84633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1910196-5F21-43B3-B9EA-9A786B910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9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94197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6096000" y="1604211"/>
            <a:ext cx="2774950" cy="2286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292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маленьк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7247B4CC-3E48-4A84-ABFD-5C8B1B8326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85461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FB2AA0CA-2D15-4343-89C4-52DC555FE6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989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E56FC753-0B69-49EA-A82C-5DE0D7689F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96731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3D1015E6-0C62-4573-AAC4-989A7E0CF3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54986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xmlns="" id="{A9E75C1E-59FA-1141-88ED-C9DA5B5C2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99904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94BFC336-5EDD-43A3-A172-69C55F21C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7036E895-99CC-4BCE-A997-EBA227FE1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5" name="Текст 26">
            <a:extLst>
              <a:ext uri="{FF2B5EF4-FFF2-40B4-BE49-F238E27FC236}">
                <a16:creationId xmlns:a16="http://schemas.microsoft.com/office/drawing/2014/main" xmlns="" id="{9178C993-2B33-4D2D-A01C-29320624F1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6" name="Текст 26">
            <a:extLst>
              <a:ext uri="{FF2B5EF4-FFF2-40B4-BE49-F238E27FC236}">
                <a16:creationId xmlns:a16="http://schemas.microsoft.com/office/drawing/2014/main" xmlns="" id="{618AF164-F755-4509-892D-5E791A82C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892298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3" name="Graphic 17">
            <a:extLst>
              <a:ext uri="{FF2B5EF4-FFF2-40B4-BE49-F238E27FC236}">
                <a16:creationId xmlns:a16="http://schemas.microsoft.com/office/drawing/2014/main" xmlns="" id="{21860EE9-1D54-4890-BA25-82EEE1F55E4A}"/>
              </a:ext>
            </a:extLst>
          </p:cNvPr>
          <p:cNvSpPr/>
          <p:nvPr/>
        </p:nvSpPr>
        <p:spPr>
          <a:xfrm>
            <a:off x="426123" y="5552208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xmlns="" id="{940A7D6B-F4CD-4576-86E4-E1C99C335543}"/>
              </a:ext>
            </a:extLst>
          </p:cNvPr>
          <p:cNvGrpSpPr/>
          <p:nvPr/>
        </p:nvGrpSpPr>
        <p:grpSpPr>
          <a:xfrm>
            <a:off x="423152" y="5898188"/>
            <a:ext cx="192624" cy="192624"/>
            <a:chOff x="423152" y="5898188"/>
            <a:chExt cx="192624" cy="192624"/>
          </a:xfrm>
          <a:solidFill>
            <a:srgbClr val="FFFFFF"/>
          </a:solidFill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xmlns="" id="{C17ABBDE-9098-4E13-93C4-6EA0D26307C6}"/>
                </a:ext>
              </a:extLst>
            </p:cNvPr>
            <p:cNvSpPr/>
            <p:nvPr/>
          </p:nvSpPr>
          <p:spPr>
            <a:xfrm>
              <a:off x="423152" y="5898188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66A9EE89-8C3A-423A-ABDC-D8800BA31A96}"/>
                </a:ext>
              </a:extLst>
            </p:cNvPr>
            <p:cNvSpPr/>
            <p:nvPr/>
          </p:nvSpPr>
          <p:spPr>
            <a:xfrm>
              <a:off x="452058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735B3712-F974-4981-9980-5F3243B30584}"/>
                </a:ext>
              </a:extLst>
            </p:cNvPr>
            <p:cNvSpPr/>
            <p:nvPr/>
          </p:nvSpPr>
          <p:spPr>
            <a:xfrm>
              <a:off x="500201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1095F3B0-1BD1-4667-87B5-A35C4D41C253}"/>
                </a:ext>
              </a:extLst>
            </p:cNvPr>
            <p:cNvSpPr/>
            <p:nvPr/>
          </p:nvSpPr>
          <p:spPr>
            <a:xfrm>
              <a:off x="548344" y="5975237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9C5A9DE7-A60C-4196-AC48-B355C45E6A0E}"/>
                </a:ext>
              </a:extLst>
            </p:cNvPr>
            <p:cNvSpPr/>
            <p:nvPr/>
          </p:nvSpPr>
          <p:spPr>
            <a:xfrm>
              <a:off x="452058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xmlns="" id="{2F4691E6-C1B7-4BC9-B963-6B9B0123D370}"/>
                </a:ext>
              </a:extLst>
            </p:cNvPr>
            <p:cNvSpPr/>
            <p:nvPr/>
          </p:nvSpPr>
          <p:spPr>
            <a:xfrm>
              <a:off x="500201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" name="Рисунок 3">
            <a:extLst>
              <a:ext uri="{FF2B5EF4-FFF2-40B4-BE49-F238E27FC236}">
                <a16:creationId xmlns:a16="http://schemas.microsoft.com/office/drawing/2014/main" xmlns="" id="{2F2F4649-E113-46A2-A922-0AB402B79B71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A6F896AC-7B12-408D-B367-3BC24C6C6163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FB8E6E6E-A511-486E-97E5-EFDF6C0A3497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38309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паттерном и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xmlns="" id="{1C442878-F4C2-4530-A4A9-D1022633EE6F}"/>
              </a:ext>
            </a:extLst>
          </p:cNvPr>
          <p:cNvSpPr/>
          <p:nvPr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xmlns="" id="{1080C500-E1F3-41A1-859D-E9BB186C608F}"/>
              </a:ext>
            </a:extLst>
          </p:cNvPr>
          <p:cNvSpPr/>
          <p:nvPr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xmlns="" id="{74A4B6E7-2238-4377-9F71-463F621D9F03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xmlns="" id="{9969CFF9-EA23-4816-A325-913254C85A5D}"/>
              </a:ext>
            </a:extLst>
          </p:cNvPr>
          <p:cNvSpPr/>
          <p:nvPr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EBBD11E5-3800-4C06-8C9D-FA6A9A56A45A}"/>
              </a:ext>
            </a:extLst>
          </p:cNvPr>
          <p:cNvSpPr/>
          <p:nvPr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xmlns="" id="{91B0E24D-062D-4366-B715-F55EF2FBDB9D}"/>
              </a:ext>
            </a:extLst>
          </p:cNvPr>
          <p:cNvSpPr/>
          <p:nvPr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7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xmlns="" id="{4DEEB83B-D4A1-493A-AD6A-B5158CBDE89D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BF3FCD6D-06D6-4940-8A8A-C0D3C72A5930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79A41FE2-A269-46F7-AAA1-4D87796A51CA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xmlns="" id="{1AA19B25-CED2-4730-B85C-BE30DD0760C3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xmlns="" id="{EA90A305-B0ED-471E-AC84-D59C48E4B839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25" name="Полилиния: фигура 124">
            <a:extLst>
              <a:ext uri="{FF2B5EF4-FFF2-40B4-BE49-F238E27FC236}">
                <a16:creationId xmlns:a16="http://schemas.microsoft.com/office/drawing/2014/main" xmlns="" id="{091B8521-7793-4693-B444-4C03B3B4A9CD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28" name="Текст 39">
            <a:extLst>
              <a:ext uri="{FF2B5EF4-FFF2-40B4-BE49-F238E27FC236}">
                <a16:creationId xmlns:a16="http://schemas.microsoft.com/office/drawing/2014/main" xmlns="" id="{4177F1F4-2CA1-4AF9-87CA-005A9747E0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29" name="Текст 26">
            <a:extLst>
              <a:ext uri="{FF2B5EF4-FFF2-40B4-BE49-F238E27FC236}">
                <a16:creationId xmlns:a16="http://schemas.microsoft.com/office/drawing/2014/main" xmlns="" id="{D643C23A-21DF-4A11-9613-BE047F654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30" name="Текст 26">
            <a:extLst>
              <a:ext uri="{FF2B5EF4-FFF2-40B4-BE49-F238E27FC236}">
                <a16:creationId xmlns:a16="http://schemas.microsoft.com/office/drawing/2014/main" xmlns="" id="{96C130DF-2DCF-4E01-A041-882E668D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425" y="589338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5" name="Graphic 17">
            <a:extLst>
              <a:ext uri="{FF2B5EF4-FFF2-40B4-BE49-F238E27FC236}">
                <a16:creationId xmlns:a16="http://schemas.microsoft.com/office/drawing/2014/main" xmlns="" id="{2C9AA463-E793-494A-8206-B6BED4BC2879}"/>
              </a:ext>
            </a:extLst>
          </p:cNvPr>
          <p:cNvSpPr/>
          <p:nvPr/>
        </p:nvSpPr>
        <p:spPr>
          <a:xfrm>
            <a:off x="426123" y="5552208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xmlns="" id="{67FF1BB9-87BE-4A1D-B320-4EF231DE6EFB}"/>
              </a:ext>
            </a:extLst>
          </p:cNvPr>
          <p:cNvGrpSpPr/>
          <p:nvPr/>
        </p:nvGrpSpPr>
        <p:grpSpPr>
          <a:xfrm>
            <a:off x="423152" y="5898188"/>
            <a:ext cx="192624" cy="192624"/>
            <a:chOff x="423152" y="5898188"/>
            <a:chExt cx="192624" cy="192624"/>
          </a:xfrm>
          <a:solidFill>
            <a:srgbClr val="FFFFFF"/>
          </a:solidFill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xmlns="" id="{23D8B1EB-8596-431D-8D9A-1E4B16C050B5}"/>
                </a:ext>
              </a:extLst>
            </p:cNvPr>
            <p:cNvSpPr/>
            <p:nvPr/>
          </p:nvSpPr>
          <p:spPr>
            <a:xfrm>
              <a:off x="423152" y="5898188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xmlns="" id="{0E54E79B-34B5-4ACE-9864-B09062E0F846}"/>
                </a:ext>
              </a:extLst>
            </p:cNvPr>
            <p:cNvSpPr/>
            <p:nvPr/>
          </p:nvSpPr>
          <p:spPr>
            <a:xfrm>
              <a:off x="452058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AFF14E2A-6863-4FC2-88BF-0D7CD8AB46D3}"/>
                </a:ext>
              </a:extLst>
            </p:cNvPr>
            <p:cNvSpPr/>
            <p:nvPr/>
          </p:nvSpPr>
          <p:spPr>
            <a:xfrm>
              <a:off x="500201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6B25209E-9B8B-4CC4-A8C2-9BA9F90E7A15}"/>
                </a:ext>
              </a:extLst>
            </p:cNvPr>
            <p:cNvSpPr/>
            <p:nvPr/>
          </p:nvSpPr>
          <p:spPr>
            <a:xfrm>
              <a:off x="548344" y="5975237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47414B1A-F017-42D7-BA9D-3977DF66EB44}"/>
                </a:ext>
              </a:extLst>
            </p:cNvPr>
            <p:cNvSpPr/>
            <p:nvPr/>
          </p:nvSpPr>
          <p:spPr>
            <a:xfrm>
              <a:off x="452058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E60B1359-FD5A-4C91-BF42-2AAD0AC0E2D2}"/>
                </a:ext>
              </a:extLst>
            </p:cNvPr>
            <p:cNvSpPr/>
            <p:nvPr/>
          </p:nvSpPr>
          <p:spPr>
            <a:xfrm>
              <a:off x="500201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0" name="Рисунок 3">
            <a:extLst>
              <a:ext uri="{FF2B5EF4-FFF2-40B4-BE49-F238E27FC236}">
                <a16:creationId xmlns:a16="http://schemas.microsoft.com/office/drawing/2014/main" xmlns="" id="{796F7482-ACAC-4331-82B9-4FCDE6CEA818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B05820C6-6480-429C-ADB3-B257A34A332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xmlns="" id="{3D8A3611-8CA8-47F8-B062-EAB6C9F14EE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31" name="Рисунок 10">
            <a:extLst>
              <a:ext uri="{FF2B5EF4-FFF2-40B4-BE49-F238E27FC236}">
                <a16:creationId xmlns:a16="http://schemas.microsoft.com/office/drawing/2014/main" xmlns="" id="{B6AA3FB8-AFE3-4F22-A75F-31D9DBFF8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61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9">
            <a:extLst>
              <a:ext uri="{FF2B5EF4-FFF2-40B4-BE49-F238E27FC236}">
                <a16:creationId xmlns:a16="http://schemas.microsoft.com/office/drawing/2014/main" xmlns="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xmlns="" id="{C6420719-76EA-45F3-B4D3-EBCB4430D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xmlns="" id="{08094B0E-B9DC-41A9-8742-E62D5644B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89338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xmlns="" id="{E705B174-2BCB-475F-B5F7-2AC86EA893A5}"/>
              </a:ext>
            </a:extLst>
          </p:cNvPr>
          <p:cNvSpPr/>
          <p:nvPr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xmlns="" id="{0279107F-963C-4D85-BC66-580B5F59AE9D}"/>
              </a:ext>
            </a:extLst>
          </p:cNvPr>
          <p:cNvSpPr/>
          <p:nvPr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1AA05226-25F0-4779-B93C-63C888129E15}"/>
              </a:ext>
            </a:extLst>
          </p:cNvPr>
          <p:cNvSpPr/>
          <p:nvPr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5E0FE2BA-B08F-41AC-B695-558ED857DAAF}"/>
              </a:ext>
            </a:extLst>
          </p:cNvPr>
          <p:cNvSpPr/>
          <p:nvPr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F54BF84A-3A49-46E7-BBCD-BB696C95E90B}"/>
              </a:ext>
            </a:extLst>
          </p:cNvPr>
          <p:cNvSpPr/>
          <p:nvPr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0">
                <a:schemeClr val="tx2">
                  <a:alpha val="0"/>
                </a:schemeClr>
              </a:gs>
              <a:gs pos="67200">
                <a:schemeClr val="tx2">
                  <a:alpha val="26000"/>
                </a:schemeClr>
              </a:gs>
              <a:gs pos="100000">
                <a:schemeClr val="tx2"/>
              </a:gs>
            </a:gsLst>
            <a:lin ang="18000000" scaled="0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E9AB1E05-C0C5-4FDD-B60D-054B6347BF52}"/>
              </a:ext>
            </a:extLst>
          </p:cNvPr>
          <p:cNvSpPr/>
          <p:nvPr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B4A30386-E577-43D2-B52B-1B7FBAD6C03D}"/>
              </a:ext>
            </a:extLst>
          </p:cNvPr>
          <p:cNvSpPr/>
          <p:nvPr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xmlns="" id="{7EDCF66B-6839-42A8-8548-EEB6D7A54DD9}"/>
              </a:ext>
            </a:extLst>
          </p:cNvPr>
          <p:cNvSpPr/>
          <p:nvPr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9E8F511C-6A5E-4D3B-B61B-7480067C96BF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xmlns="" id="{18D1C764-45FD-4989-8FCD-7756DC96AC35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Graphic 17">
            <a:extLst>
              <a:ext uri="{FF2B5EF4-FFF2-40B4-BE49-F238E27FC236}">
                <a16:creationId xmlns:a16="http://schemas.microsoft.com/office/drawing/2014/main" xmlns="" id="{59EEFF78-1504-4AE7-B6D5-04ACF1E9B391}"/>
              </a:ext>
            </a:extLst>
          </p:cNvPr>
          <p:cNvSpPr/>
          <p:nvPr/>
        </p:nvSpPr>
        <p:spPr>
          <a:xfrm>
            <a:off x="426123" y="5552208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xmlns="" id="{5514F9D7-2A08-456F-9B5F-67F89D711017}"/>
              </a:ext>
            </a:extLst>
          </p:cNvPr>
          <p:cNvGrpSpPr/>
          <p:nvPr/>
        </p:nvGrpSpPr>
        <p:grpSpPr>
          <a:xfrm>
            <a:off x="423152" y="5898188"/>
            <a:ext cx="192624" cy="192624"/>
            <a:chOff x="423152" y="5898188"/>
            <a:chExt cx="192624" cy="192624"/>
          </a:xfrm>
          <a:solidFill>
            <a:srgbClr val="FF0000"/>
          </a:solidFill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xmlns="" id="{92534BBA-4A84-4D3F-AF56-65A58239D395}"/>
                </a:ext>
              </a:extLst>
            </p:cNvPr>
            <p:cNvSpPr/>
            <p:nvPr/>
          </p:nvSpPr>
          <p:spPr>
            <a:xfrm>
              <a:off x="423152" y="5898188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xmlns="" id="{6D856C1F-4F92-42C6-818D-EEE7FD0BB2DA}"/>
                </a:ext>
              </a:extLst>
            </p:cNvPr>
            <p:cNvSpPr/>
            <p:nvPr/>
          </p:nvSpPr>
          <p:spPr>
            <a:xfrm>
              <a:off x="452058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xmlns="" id="{7FE31231-E789-403C-9695-EAA16BCA6977}"/>
                </a:ext>
              </a:extLst>
            </p:cNvPr>
            <p:cNvSpPr/>
            <p:nvPr/>
          </p:nvSpPr>
          <p:spPr>
            <a:xfrm>
              <a:off x="500201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BB6D01F6-C28C-4B9E-9D35-26DF830359F2}"/>
                </a:ext>
              </a:extLst>
            </p:cNvPr>
            <p:cNvSpPr/>
            <p:nvPr/>
          </p:nvSpPr>
          <p:spPr>
            <a:xfrm>
              <a:off x="548344" y="5975237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4174E61F-94A9-49FA-8ADF-A592EDF2D0DE}"/>
                </a:ext>
              </a:extLst>
            </p:cNvPr>
            <p:cNvSpPr/>
            <p:nvPr/>
          </p:nvSpPr>
          <p:spPr>
            <a:xfrm>
              <a:off x="452058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3E7D2FFF-8B6A-4AB9-913D-1BA7ACDA9417}"/>
                </a:ext>
              </a:extLst>
            </p:cNvPr>
            <p:cNvSpPr/>
            <p:nvPr/>
          </p:nvSpPr>
          <p:spPr>
            <a:xfrm>
              <a:off x="500201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6" name="Рисунок 3">
            <a:extLst>
              <a:ext uri="{FF2B5EF4-FFF2-40B4-BE49-F238E27FC236}">
                <a16:creationId xmlns:a16="http://schemas.microsoft.com/office/drawing/2014/main" xmlns="" id="{95E10814-6BCB-4E14-8196-789EF29F61ED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F56024D7-85D0-4DF3-8542-B14975A64756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C7BA2C11-DFF4-4CBE-BE71-F952138F0C2F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3837873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кругов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руги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8308" y="-7941"/>
            <a:ext cx="3953692" cy="6873882"/>
          </a:xfrm>
          <a:prstGeom prst="rect">
            <a:avLst/>
          </a:prstGeom>
        </p:spPr>
      </p:pic>
      <p:sp>
        <p:nvSpPr>
          <p:cNvPr id="9" name="Текст 39">
            <a:extLst>
              <a:ext uri="{FF2B5EF4-FFF2-40B4-BE49-F238E27FC236}">
                <a16:creationId xmlns:a16="http://schemas.microsoft.com/office/drawing/2014/main" xmlns="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888508"/>
            <a:ext cx="6176427" cy="1929759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6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grpSp>
        <p:nvGrpSpPr>
          <p:cNvPr id="12" name="Рисунок 3">
            <a:extLst>
              <a:ext uri="{FF2B5EF4-FFF2-40B4-BE49-F238E27FC236}">
                <a16:creationId xmlns:a16="http://schemas.microsoft.com/office/drawing/2014/main" xmlns="" id="{4BB27A82-7F22-4222-A22D-FA7B60DB0BD1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E4317050-CCF5-4410-8430-E8859C5CCC40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7607EDB4-7BF6-4939-9872-037096793901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82889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ение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9">
            <a:extLst>
              <a:ext uri="{FF2B5EF4-FFF2-40B4-BE49-F238E27FC236}">
                <a16:creationId xmlns:a16="http://schemas.microsoft.com/office/drawing/2014/main" xmlns="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888508"/>
            <a:ext cx="6176427" cy="1929759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6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DB8C6F4E-80AE-4CB3-82F3-E0629F85E98A}"/>
              </a:ext>
            </a:extLst>
          </p:cNvPr>
          <p:cNvSpPr/>
          <p:nvPr userDrawn="1"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xmlns="" id="{CB3A444A-E5F0-4FFD-9DC1-CD7FB326DAB6}"/>
              </a:ext>
            </a:extLst>
          </p:cNvPr>
          <p:cNvSpPr/>
          <p:nvPr userDrawn="1"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8865A60B-ACD4-45F8-AF22-1F5B2DA9790D}"/>
              </a:ext>
            </a:extLst>
          </p:cNvPr>
          <p:cNvSpPr/>
          <p:nvPr userDrawn="1"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xmlns="" id="{7836FD41-14BD-4C48-9332-1ED0825F86BF}"/>
              </a:ext>
            </a:extLst>
          </p:cNvPr>
          <p:cNvSpPr/>
          <p:nvPr userDrawn="1"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18EA802B-A64D-4D87-B785-A9C1BBD630BE}"/>
              </a:ext>
            </a:extLst>
          </p:cNvPr>
          <p:cNvSpPr/>
          <p:nvPr userDrawn="1"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rgbClr val="002F6C">
                  <a:alpha val="26000"/>
                </a:srgbClr>
              </a:gs>
              <a:gs pos="100000">
                <a:schemeClr val="accent2"/>
              </a:gs>
            </a:gsLst>
            <a:lin ang="18000000" scaled="0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8565576C-67AB-4679-AB14-104440A43FD3}"/>
              </a:ext>
            </a:extLst>
          </p:cNvPr>
          <p:cNvSpPr/>
          <p:nvPr userDrawn="1"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DF96CDC5-1835-4B1A-B51F-B61DD3293AA9}"/>
              </a:ext>
            </a:extLst>
          </p:cNvPr>
          <p:cNvSpPr/>
          <p:nvPr userDrawn="1"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A9776F79-468B-44C6-8B11-6209C717CA67}"/>
              </a:ext>
            </a:extLst>
          </p:cNvPr>
          <p:cNvSpPr/>
          <p:nvPr userDrawn="1"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7C1924A7-5BBA-4DD5-9D00-1D7C79A565F0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44E97757-9271-4211-9749-1E9D34CAD44F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6" name="Рисунок 3">
            <a:extLst>
              <a:ext uri="{FF2B5EF4-FFF2-40B4-BE49-F238E27FC236}">
                <a16:creationId xmlns:a16="http://schemas.microsoft.com/office/drawing/2014/main" xmlns="" id="{CFEA4D1A-3F71-4A32-A7A8-BA91FFD1618E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5F7F1DF6-FF97-47F0-8B08-D9A9E646B9D4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3B31A0BA-E63C-4C68-B9B2-5CE3C54C7953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0532616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диагональной суперграфикой сини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39">
            <a:extLst>
              <a:ext uri="{FF2B5EF4-FFF2-40B4-BE49-F238E27FC236}">
                <a16:creationId xmlns:a16="http://schemas.microsoft.com/office/drawing/2014/main" xmlns="" id="{5336473E-1F7B-4377-9140-DA33EAA38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894454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xmlns="" id="{D2D5BB33-210A-470A-ADA0-7318E72A2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454464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xmlns="" id="{7D796F81-C010-4486-8C13-2B64B67C0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488435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16" name="Graphic 17">
            <a:extLst>
              <a:ext uri="{FF2B5EF4-FFF2-40B4-BE49-F238E27FC236}">
                <a16:creationId xmlns:a16="http://schemas.microsoft.com/office/drawing/2014/main" xmlns="" id="{67E33C7A-8A8F-4E25-8819-7C6CF003FD43}"/>
              </a:ext>
            </a:extLst>
          </p:cNvPr>
          <p:cNvSpPr/>
          <p:nvPr/>
        </p:nvSpPr>
        <p:spPr>
          <a:xfrm>
            <a:off x="426123" y="4553400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17" name="Graphic 5">
            <a:extLst>
              <a:ext uri="{FF2B5EF4-FFF2-40B4-BE49-F238E27FC236}">
                <a16:creationId xmlns:a16="http://schemas.microsoft.com/office/drawing/2014/main" xmlns="" id="{C9A8D45A-D37B-427B-97A6-183FFB1D0441}"/>
              </a:ext>
            </a:extLst>
          </p:cNvPr>
          <p:cNvGrpSpPr/>
          <p:nvPr/>
        </p:nvGrpSpPr>
        <p:grpSpPr>
          <a:xfrm>
            <a:off x="423152" y="4887836"/>
            <a:ext cx="192624" cy="192624"/>
            <a:chOff x="423152" y="4887836"/>
            <a:chExt cx="192624" cy="192624"/>
          </a:xfrm>
          <a:solidFill>
            <a:srgbClr val="FFFFFF"/>
          </a:solidFill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8E031E6C-12E6-45FA-BDE0-D6839526AF2F}"/>
                </a:ext>
              </a:extLst>
            </p:cNvPr>
            <p:cNvSpPr/>
            <p:nvPr/>
          </p:nvSpPr>
          <p:spPr>
            <a:xfrm>
              <a:off x="423152" y="4887836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xmlns="" id="{9B0ECB36-E663-4C7D-955E-7F36BA6A9466}"/>
                </a:ext>
              </a:extLst>
            </p:cNvPr>
            <p:cNvSpPr/>
            <p:nvPr/>
          </p:nvSpPr>
          <p:spPr>
            <a:xfrm>
              <a:off x="452058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A236534E-4284-4B52-9411-765C71112A20}"/>
                </a:ext>
              </a:extLst>
            </p:cNvPr>
            <p:cNvSpPr/>
            <p:nvPr/>
          </p:nvSpPr>
          <p:spPr>
            <a:xfrm>
              <a:off x="500201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EDC830DE-9C9F-4DA6-B305-ABB92B679232}"/>
                </a:ext>
              </a:extLst>
            </p:cNvPr>
            <p:cNvSpPr/>
            <p:nvPr/>
          </p:nvSpPr>
          <p:spPr>
            <a:xfrm>
              <a:off x="548344" y="4964885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D2B539FE-4D14-41C5-AA98-69B20130DC16}"/>
                </a:ext>
              </a:extLst>
            </p:cNvPr>
            <p:cNvSpPr/>
            <p:nvPr/>
          </p:nvSpPr>
          <p:spPr>
            <a:xfrm>
              <a:off x="452058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xmlns="" id="{B8FC65B9-23ED-4CAB-8671-D246BD6E31F7}"/>
                </a:ext>
              </a:extLst>
            </p:cNvPr>
            <p:cNvSpPr/>
            <p:nvPr/>
          </p:nvSpPr>
          <p:spPr>
            <a:xfrm>
              <a:off x="500201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6" name="Рисунок 3">
            <a:extLst>
              <a:ext uri="{FF2B5EF4-FFF2-40B4-BE49-F238E27FC236}">
                <a16:creationId xmlns:a16="http://schemas.microsoft.com/office/drawing/2014/main" xmlns="" id="{59AA230A-D536-48A4-A32C-64AF315C7753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26F4950B-7B67-43CE-A3F3-B0D1BC9D29EE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E0E34D99-3388-4749-929E-06366D402E7C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80954DCA-50B7-425B-AD94-499C9D0C5683}"/>
              </a:ext>
            </a:extLst>
          </p:cNvPr>
          <p:cNvGrpSpPr/>
          <p:nvPr userDrawn="1"/>
        </p:nvGrpSpPr>
        <p:grpSpPr>
          <a:xfrm>
            <a:off x="7717485" y="0"/>
            <a:ext cx="4516612" cy="6858000"/>
            <a:chOff x="7717485" y="0"/>
            <a:chExt cx="4516612" cy="6858000"/>
          </a:xfrm>
        </p:grpSpPr>
        <p:sp>
          <p:nvSpPr>
            <p:cNvPr id="41" name="Полилиния: фигура 15">
              <a:extLst>
                <a:ext uri="{FF2B5EF4-FFF2-40B4-BE49-F238E27FC236}">
                  <a16:creationId xmlns:a16="http://schemas.microsoft.com/office/drawing/2014/main" xmlns="" id="{1F9D04FD-05EC-421E-8EBE-BC24460CAF02}"/>
                </a:ext>
              </a:extLst>
            </p:cNvPr>
            <p:cNvSpPr/>
            <p:nvPr/>
          </p:nvSpPr>
          <p:spPr>
            <a:xfrm>
              <a:off x="11107241" y="1262752"/>
              <a:ext cx="1084759" cy="1084759"/>
            </a:xfrm>
            <a:custGeom>
              <a:avLst/>
              <a:gdLst>
                <a:gd name="connsiteX0" fmla="*/ 1084759 w 1084759"/>
                <a:gd name="connsiteY0" fmla="*/ 0 h 1084759"/>
                <a:gd name="connsiteX1" fmla="*/ 1084759 w 1084759"/>
                <a:gd name="connsiteY1" fmla="*/ 751748 h 1084759"/>
                <a:gd name="connsiteX2" fmla="*/ 751748 w 1084759"/>
                <a:gd name="connsiteY2" fmla="*/ 1084759 h 1084759"/>
                <a:gd name="connsiteX3" fmla="*/ 0 w 1084759"/>
                <a:gd name="connsiteY3" fmla="*/ 1084759 h 108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4759" h="1084759">
                  <a:moveTo>
                    <a:pt x="1084759" y="0"/>
                  </a:moveTo>
                  <a:lnTo>
                    <a:pt x="1084759" y="751748"/>
                  </a:lnTo>
                  <a:lnTo>
                    <a:pt x="751748" y="1084759"/>
                  </a:lnTo>
                  <a:lnTo>
                    <a:pt x="0" y="1084759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b="0" i="0" u="none" strike="noStrike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2" name="Полилиния: фигура 16">
              <a:extLst>
                <a:ext uri="{FF2B5EF4-FFF2-40B4-BE49-F238E27FC236}">
                  <a16:creationId xmlns:a16="http://schemas.microsoft.com/office/drawing/2014/main" xmlns="" id="{EB3AA24E-9782-494D-927F-25ABDA14ECB0}"/>
                </a:ext>
              </a:extLst>
            </p:cNvPr>
            <p:cNvSpPr/>
            <p:nvPr/>
          </p:nvSpPr>
          <p:spPr>
            <a:xfrm>
              <a:off x="9603745" y="0"/>
              <a:ext cx="2588255" cy="2347511"/>
            </a:xfrm>
            <a:custGeom>
              <a:avLst/>
              <a:gdLst>
                <a:gd name="connsiteX0" fmla="*/ 2347511 w 2588255"/>
                <a:gd name="connsiteY0" fmla="*/ 0 h 2347511"/>
                <a:gd name="connsiteX1" fmla="*/ 2588255 w 2588255"/>
                <a:gd name="connsiteY1" fmla="*/ 0 h 2347511"/>
                <a:gd name="connsiteX2" fmla="*/ 2588255 w 2588255"/>
                <a:gd name="connsiteY2" fmla="*/ 511004 h 2347511"/>
                <a:gd name="connsiteX3" fmla="*/ 751748 w 2588255"/>
                <a:gd name="connsiteY3" fmla="*/ 2347511 h 2347511"/>
                <a:gd name="connsiteX4" fmla="*/ 0 w 2588255"/>
                <a:gd name="connsiteY4" fmla="*/ 2347511 h 234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255" h="2347511">
                  <a:moveTo>
                    <a:pt x="2347511" y="0"/>
                  </a:moveTo>
                  <a:lnTo>
                    <a:pt x="2588255" y="0"/>
                  </a:lnTo>
                  <a:lnTo>
                    <a:pt x="2588255" y="511004"/>
                  </a:lnTo>
                  <a:lnTo>
                    <a:pt x="751748" y="2347511"/>
                  </a:lnTo>
                  <a:lnTo>
                    <a:pt x="0" y="2347511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Полилиния: фигура 17">
              <a:extLst>
                <a:ext uri="{FF2B5EF4-FFF2-40B4-BE49-F238E27FC236}">
                  <a16:creationId xmlns:a16="http://schemas.microsoft.com/office/drawing/2014/main" xmlns="" id="{6DF5A6D3-B885-4CCF-B592-92A4F3DD1482}"/>
                </a:ext>
              </a:extLst>
            </p:cNvPr>
            <p:cNvSpPr/>
            <p:nvPr/>
          </p:nvSpPr>
          <p:spPr>
            <a:xfrm>
              <a:off x="8100248" y="4978629"/>
              <a:ext cx="2631118" cy="1879371"/>
            </a:xfrm>
            <a:custGeom>
              <a:avLst/>
              <a:gdLst>
                <a:gd name="connsiteX0" fmla="*/ 1558925 w 2182494"/>
                <a:gd name="connsiteY0" fmla="*/ 0 h 1558925"/>
                <a:gd name="connsiteX1" fmla="*/ 0 w 2182494"/>
                <a:gd name="connsiteY1" fmla="*/ 1558925 h 1558925"/>
                <a:gd name="connsiteX2" fmla="*/ 623570 w 2182494"/>
                <a:gd name="connsiteY2" fmla="*/ 1558925 h 1558925"/>
                <a:gd name="connsiteX3" fmla="*/ 2182495 w 2182494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494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24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Полилиния: фигура 18">
              <a:extLst>
                <a:ext uri="{FF2B5EF4-FFF2-40B4-BE49-F238E27FC236}">
                  <a16:creationId xmlns:a16="http://schemas.microsoft.com/office/drawing/2014/main" xmlns="" id="{3FB29626-E51C-4D87-B331-632573688CF5}"/>
                </a:ext>
              </a:extLst>
            </p:cNvPr>
            <p:cNvSpPr/>
            <p:nvPr/>
          </p:nvSpPr>
          <p:spPr>
            <a:xfrm>
              <a:off x="7717485" y="4978629"/>
              <a:ext cx="6889" cy="6890"/>
            </a:xfrm>
            <a:custGeom>
              <a:avLst/>
              <a:gdLst>
                <a:gd name="connsiteX0" fmla="*/ 0 w 5714"/>
                <a:gd name="connsiteY0" fmla="*/ 0 h 5715"/>
                <a:gd name="connsiteX1" fmla="*/ 0 w 5714"/>
                <a:gd name="connsiteY1" fmla="*/ 5715 h 5715"/>
                <a:gd name="connsiteX2" fmla="*/ 5715 w 5714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4" h="5715">
                  <a:moveTo>
                    <a:pt x="0" y="0"/>
                  </a:moveTo>
                  <a:lnTo>
                    <a:pt x="0" y="5715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002F6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Полилиния: фигура 19">
              <a:extLst>
                <a:ext uri="{FF2B5EF4-FFF2-40B4-BE49-F238E27FC236}">
                  <a16:creationId xmlns:a16="http://schemas.microsoft.com/office/drawing/2014/main" xmlns="" id="{062E36A0-B7D5-477A-82B1-D58136CDD873}"/>
                </a:ext>
              </a:extLst>
            </p:cNvPr>
            <p:cNvSpPr/>
            <p:nvPr/>
          </p:nvSpPr>
          <p:spPr>
            <a:xfrm>
              <a:off x="9603745" y="4978629"/>
              <a:ext cx="2630352" cy="1879371"/>
            </a:xfrm>
            <a:custGeom>
              <a:avLst/>
              <a:gdLst>
                <a:gd name="connsiteX0" fmla="*/ 1558925 w 2181859"/>
                <a:gd name="connsiteY0" fmla="*/ 0 h 1558925"/>
                <a:gd name="connsiteX1" fmla="*/ 0 w 2181859"/>
                <a:gd name="connsiteY1" fmla="*/ 1558925 h 1558925"/>
                <a:gd name="connsiteX2" fmla="*/ 623570 w 2181859"/>
                <a:gd name="connsiteY2" fmla="*/ 1558925 h 1558925"/>
                <a:gd name="connsiteX3" fmla="*/ 2181860 w 2181859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859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18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Полилиния: фигура 20">
              <a:extLst>
                <a:ext uri="{FF2B5EF4-FFF2-40B4-BE49-F238E27FC236}">
                  <a16:creationId xmlns:a16="http://schemas.microsoft.com/office/drawing/2014/main" xmlns="" id="{139D6965-C597-435F-B6D4-25846A927C8B}"/>
                </a:ext>
              </a:extLst>
            </p:cNvPr>
            <p:cNvSpPr/>
            <p:nvPr/>
          </p:nvSpPr>
          <p:spPr>
            <a:xfrm>
              <a:off x="10731367" y="3517570"/>
              <a:ext cx="1460633" cy="1461058"/>
            </a:xfrm>
            <a:custGeom>
              <a:avLst/>
              <a:gdLst>
                <a:gd name="connsiteX0" fmla="*/ 1460633 w 1460633"/>
                <a:gd name="connsiteY0" fmla="*/ 0 h 1461058"/>
                <a:gd name="connsiteX1" fmla="*/ 1460633 w 1460633"/>
                <a:gd name="connsiteY1" fmla="*/ 751967 h 1461058"/>
                <a:gd name="connsiteX2" fmla="*/ 751748 w 1460633"/>
                <a:gd name="connsiteY2" fmla="*/ 1461058 h 1461058"/>
                <a:gd name="connsiteX3" fmla="*/ 0 w 1460633"/>
                <a:gd name="connsiteY3" fmla="*/ 1461058 h 146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633" h="1461058">
                  <a:moveTo>
                    <a:pt x="1460633" y="0"/>
                  </a:moveTo>
                  <a:lnTo>
                    <a:pt x="1460633" y="751967"/>
                  </a:lnTo>
                  <a:lnTo>
                    <a:pt x="751748" y="1461058"/>
                  </a:lnTo>
                  <a:lnTo>
                    <a:pt x="0" y="1461058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Полилиния: фигура 21">
              <a:extLst>
                <a:ext uri="{FF2B5EF4-FFF2-40B4-BE49-F238E27FC236}">
                  <a16:creationId xmlns:a16="http://schemas.microsoft.com/office/drawing/2014/main" xmlns="" id="{A17D6506-F3EA-4216-99E2-EF7BF846F5D4}"/>
                </a:ext>
              </a:extLst>
            </p:cNvPr>
            <p:cNvSpPr/>
            <p:nvPr/>
          </p:nvSpPr>
          <p:spPr>
            <a:xfrm>
              <a:off x="7724375" y="2347509"/>
              <a:ext cx="3382866" cy="2631119"/>
            </a:xfrm>
            <a:custGeom>
              <a:avLst/>
              <a:gdLst>
                <a:gd name="connsiteX0" fmla="*/ 2182495 w 2806064"/>
                <a:gd name="connsiteY0" fmla="*/ 0 h 2182495"/>
                <a:gd name="connsiteX1" fmla="*/ 0 w 2806064"/>
                <a:gd name="connsiteY1" fmla="*/ 2182495 h 2182495"/>
                <a:gd name="connsiteX2" fmla="*/ 623570 w 2806064"/>
                <a:gd name="connsiteY2" fmla="*/ 2182495 h 2182495"/>
                <a:gd name="connsiteX3" fmla="*/ 2806065 w 2806064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6064" h="2182495">
                  <a:moveTo>
                    <a:pt x="2182495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60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Полилиния: фигура 22">
              <a:extLst>
                <a:ext uri="{FF2B5EF4-FFF2-40B4-BE49-F238E27FC236}">
                  <a16:creationId xmlns:a16="http://schemas.microsoft.com/office/drawing/2014/main" xmlns="" id="{47711E85-B407-4B48-89DE-FB283F80F9EF}"/>
                </a:ext>
              </a:extLst>
            </p:cNvPr>
            <p:cNvSpPr/>
            <p:nvPr/>
          </p:nvSpPr>
          <p:spPr>
            <a:xfrm>
              <a:off x="9235774" y="2352272"/>
              <a:ext cx="2958606" cy="2631119"/>
            </a:xfrm>
            <a:custGeom>
              <a:avLst/>
              <a:gdLst>
                <a:gd name="connsiteX0" fmla="*/ 2631119 w 2984800"/>
                <a:gd name="connsiteY0" fmla="*/ 0 h 2631119"/>
                <a:gd name="connsiteX1" fmla="*/ 2984800 w 2984800"/>
                <a:gd name="connsiteY1" fmla="*/ 0 h 2631119"/>
                <a:gd name="connsiteX2" fmla="*/ 2984800 w 2984800"/>
                <a:gd name="connsiteY2" fmla="*/ 398067 h 2631119"/>
                <a:gd name="connsiteX3" fmla="*/ 751748 w 2984800"/>
                <a:gd name="connsiteY3" fmla="*/ 2631119 h 2631119"/>
                <a:gd name="connsiteX4" fmla="*/ 0 w 2984800"/>
                <a:gd name="connsiteY4" fmla="*/ 2631119 h 2631119"/>
                <a:gd name="connsiteX0" fmla="*/ 2631119 w 2984800"/>
                <a:gd name="connsiteY0" fmla="*/ 0 h 2631119"/>
                <a:gd name="connsiteX1" fmla="*/ 2951462 w 2984800"/>
                <a:gd name="connsiteY1" fmla="*/ 0 h 2631119"/>
                <a:gd name="connsiteX2" fmla="*/ 2984800 w 2984800"/>
                <a:gd name="connsiteY2" fmla="*/ 398067 h 2631119"/>
                <a:gd name="connsiteX3" fmla="*/ 751748 w 2984800"/>
                <a:gd name="connsiteY3" fmla="*/ 2631119 h 2631119"/>
                <a:gd name="connsiteX4" fmla="*/ 0 w 2984800"/>
                <a:gd name="connsiteY4" fmla="*/ 2631119 h 2631119"/>
                <a:gd name="connsiteX5" fmla="*/ 2631119 w 2984800"/>
                <a:gd name="connsiteY5" fmla="*/ 0 h 2631119"/>
                <a:gd name="connsiteX0" fmla="*/ 2631119 w 2984800"/>
                <a:gd name="connsiteY0" fmla="*/ 0 h 2631119"/>
                <a:gd name="connsiteX1" fmla="*/ 2951462 w 2984800"/>
                <a:gd name="connsiteY1" fmla="*/ 0 h 2631119"/>
                <a:gd name="connsiteX2" fmla="*/ 2984800 w 2984800"/>
                <a:gd name="connsiteY2" fmla="*/ 398067 h 2631119"/>
                <a:gd name="connsiteX3" fmla="*/ 751748 w 2984800"/>
                <a:gd name="connsiteY3" fmla="*/ 2631119 h 2631119"/>
                <a:gd name="connsiteX4" fmla="*/ 0 w 2984800"/>
                <a:gd name="connsiteY4" fmla="*/ 2631119 h 2631119"/>
                <a:gd name="connsiteX5" fmla="*/ 2631119 w 2984800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56225"/>
                <a:gd name="connsiteY0" fmla="*/ 0 h 2631119"/>
                <a:gd name="connsiteX1" fmla="*/ 2951462 w 2956225"/>
                <a:gd name="connsiteY1" fmla="*/ 0 h 2631119"/>
                <a:gd name="connsiteX2" fmla="*/ 2956225 w 2956225"/>
                <a:gd name="connsiteY2" fmla="*/ 429023 h 2631119"/>
                <a:gd name="connsiteX3" fmla="*/ 751748 w 2956225"/>
                <a:gd name="connsiteY3" fmla="*/ 2631119 h 2631119"/>
                <a:gd name="connsiteX4" fmla="*/ 0 w 2956225"/>
                <a:gd name="connsiteY4" fmla="*/ 2631119 h 2631119"/>
                <a:gd name="connsiteX5" fmla="*/ 2631119 w 2956225"/>
                <a:gd name="connsiteY5" fmla="*/ 0 h 2631119"/>
                <a:gd name="connsiteX0" fmla="*/ 2631119 w 2993531"/>
                <a:gd name="connsiteY0" fmla="*/ 0 h 2631119"/>
                <a:gd name="connsiteX1" fmla="*/ 2991943 w 2993531"/>
                <a:gd name="connsiteY1" fmla="*/ 0 h 2631119"/>
                <a:gd name="connsiteX2" fmla="*/ 2956225 w 2993531"/>
                <a:gd name="connsiteY2" fmla="*/ 429023 h 2631119"/>
                <a:gd name="connsiteX3" fmla="*/ 751748 w 2993531"/>
                <a:gd name="connsiteY3" fmla="*/ 2631119 h 2631119"/>
                <a:gd name="connsiteX4" fmla="*/ 0 w 2993531"/>
                <a:gd name="connsiteY4" fmla="*/ 2631119 h 2631119"/>
                <a:gd name="connsiteX5" fmla="*/ 2631119 w 2993531"/>
                <a:gd name="connsiteY5" fmla="*/ 0 h 2631119"/>
                <a:gd name="connsiteX0" fmla="*/ 2631119 w 2991943"/>
                <a:gd name="connsiteY0" fmla="*/ 0 h 2631119"/>
                <a:gd name="connsiteX1" fmla="*/ 2991943 w 2991943"/>
                <a:gd name="connsiteY1" fmla="*/ 0 h 2631119"/>
                <a:gd name="connsiteX2" fmla="*/ 2956225 w 2991943"/>
                <a:gd name="connsiteY2" fmla="*/ 429023 h 2631119"/>
                <a:gd name="connsiteX3" fmla="*/ 751748 w 2991943"/>
                <a:gd name="connsiteY3" fmla="*/ 2631119 h 2631119"/>
                <a:gd name="connsiteX4" fmla="*/ 0 w 2991943"/>
                <a:gd name="connsiteY4" fmla="*/ 2631119 h 2631119"/>
                <a:gd name="connsiteX5" fmla="*/ 2631119 w 2991943"/>
                <a:gd name="connsiteY5" fmla="*/ 0 h 2631119"/>
                <a:gd name="connsiteX0" fmla="*/ 2631119 w 2958606"/>
                <a:gd name="connsiteY0" fmla="*/ 0 h 2631119"/>
                <a:gd name="connsiteX1" fmla="*/ 2958606 w 2958606"/>
                <a:gd name="connsiteY1" fmla="*/ 0 h 2631119"/>
                <a:gd name="connsiteX2" fmla="*/ 2956225 w 2958606"/>
                <a:gd name="connsiteY2" fmla="*/ 429023 h 2631119"/>
                <a:gd name="connsiteX3" fmla="*/ 751748 w 2958606"/>
                <a:gd name="connsiteY3" fmla="*/ 2631119 h 2631119"/>
                <a:gd name="connsiteX4" fmla="*/ 0 w 2958606"/>
                <a:gd name="connsiteY4" fmla="*/ 2631119 h 2631119"/>
                <a:gd name="connsiteX5" fmla="*/ 2631119 w 2958606"/>
                <a:gd name="connsiteY5" fmla="*/ 0 h 263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8606" h="2631119">
                  <a:moveTo>
                    <a:pt x="2631119" y="0"/>
                  </a:moveTo>
                  <a:lnTo>
                    <a:pt x="2958606" y="0"/>
                  </a:lnTo>
                  <a:cubicBezTo>
                    <a:pt x="2957812" y="143008"/>
                    <a:pt x="2957019" y="286015"/>
                    <a:pt x="2956225" y="429023"/>
                  </a:cubicBezTo>
                  <a:lnTo>
                    <a:pt x="751748" y="2631119"/>
                  </a:lnTo>
                  <a:lnTo>
                    <a:pt x="0" y="2631119"/>
                  </a:lnTo>
                  <a:lnTo>
                    <a:pt x="2631119" y="0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46909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иний титул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39">
            <a:extLst>
              <a:ext uri="{FF2B5EF4-FFF2-40B4-BE49-F238E27FC236}">
                <a16:creationId xmlns:a16="http://schemas.microsoft.com/office/drawing/2014/main" xmlns="" id="{5336473E-1F7B-4377-9140-DA33EAA38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894454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xmlns="" id="{D2D5BB33-210A-470A-ADA0-7318E72A2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4544645"/>
            <a:ext cx="2574925" cy="204671"/>
          </a:xfrm>
        </p:spPr>
        <p:txBody>
          <a:bodyPr anchor="ctr">
            <a:spAutoFit/>
          </a:bodyPr>
          <a:lstStyle>
            <a:lvl1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xmlns="" id="{7D796F81-C010-4486-8C13-2B64B67C0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4884353"/>
            <a:ext cx="2574925" cy="204671"/>
          </a:xfrm>
        </p:spPr>
        <p:txBody>
          <a:bodyPr anchor="ctr">
            <a:spAutoFit/>
          </a:bodyPr>
          <a:lstStyle>
            <a:lvl1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7" name="Graphic 17">
            <a:extLst>
              <a:ext uri="{FF2B5EF4-FFF2-40B4-BE49-F238E27FC236}">
                <a16:creationId xmlns:a16="http://schemas.microsoft.com/office/drawing/2014/main" xmlns="" id="{C3B7CBEA-8AD0-441A-A1D4-0F139AA06B72}"/>
              </a:ext>
            </a:extLst>
          </p:cNvPr>
          <p:cNvSpPr/>
          <p:nvPr/>
        </p:nvSpPr>
        <p:spPr>
          <a:xfrm>
            <a:off x="426123" y="4553400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" name="Graphic 5">
            <a:extLst>
              <a:ext uri="{FF2B5EF4-FFF2-40B4-BE49-F238E27FC236}">
                <a16:creationId xmlns:a16="http://schemas.microsoft.com/office/drawing/2014/main" xmlns="" id="{0ED128A5-3EB3-44B8-9514-60A5376432F9}"/>
              </a:ext>
            </a:extLst>
          </p:cNvPr>
          <p:cNvGrpSpPr/>
          <p:nvPr/>
        </p:nvGrpSpPr>
        <p:grpSpPr>
          <a:xfrm>
            <a:off x="423152" y="4887836"/>
            <a:ext cx="192624" cy="192624"/>
            <a:chOff x="423152" y="4887836"/>
            <a:chExt cx="192624" cy="192624"/>
          </a:xfrm>
          <a:solidFill>
            <a:srgbClr val="FFFFFF"/>
          </a:solidFill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44C7458C-BC06-4494-B0B1-ED17D4216707}"/>
                </a:ext>
              </a:extLst>
            </p:cNvPr>
            <p:cNvSpPr/>
            <p:nvPr/>
          </p:nvSpPr>
          <p:spPr>
            <a:xfrm>
              <a:off x="423152" y="4887836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xmlns="" id="{B0A125BB-D6AD-40EB-AF08-A420D4A06CA2}"/>
                </a:ext>
              </a:extLst>
            </p:cNvPr>
            <p:cNvSpPr/>
            <p:nvPr/>
          </p:nvSpPr>
          <p:spPr>
            <a:xfrm>
              <a:off x="452058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xmlns="" id="{FE010376-EF61-40DD-9CC0-A54051ADCD08}"/>
                </a:ext>
              </a:extLst>
            </p:cNvPr>
            <p:cNvSpPr/>
            <p:nvPr/>
          </p:nvSpPr>
          <p:spPr>
            <a:xfrm>
              <a:off x="500201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4D0A3AB1-ACF0-4986-A1E6-6187A094D6AF}"/>
                </a:ext>
              </a:extLst>
            </p:cNvPr>
            <p:cNvSpPr/>
            <p:nvPr/>
          </p:nvSpPr>
          <p:spPr>
            <a:xfrm>
              <a:off x="548344" y="4964885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DD255570-96B8-48CC-B29C-749451787D24}"/>
                </a:ext>
              </a:extLst>
            </p:cNvPr>
            <p:cNvSpPr/>
            <p:nvPr/>
          </p:nvSpPr>
          <p:spPr>
            <a:xfrm>
              <a:off x="452058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94F19008-463B-4253-9647-BF159CAD5573}"/>
                </a:ext>
              </a:extLst>
            </p:cNvPr>
            <p:cNvSpPr/>
            <p:nvPr/>
          </p:nvSpPr>
          <p:spPr>
            <a:xfrm>
              <a:off x="500201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6" name="Рисунок 3">
            <a:extLst>
              <a:ext uri="{FF2B5EF4-FFF2-40B4-BE49-F238E27FC236}">
                <a16:creationId xmlns:a16="http://schemas.microsoft.com/office/drawing/2014/main" xmlns="" id="{5CCA10BD-5912-479E-A915-0FF9BCA4418E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CDEFE118-F44C-4422-A399-99640F91D272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D0CB7EBD-FFCD-4327-B037-52DB3ED2140E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874358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81521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13" Type="http://schemas.openxmlformats.org/officeDocument/2006/relationships/tags" Target="../tags/tag9.xml"/><Relationship Id="rId18" Type="http://schemas.openxmlformats.org/officeDocument/2006/relationships/oleObject" Target="../embeddings/oleObject1.bin"/><Relationship Id="rId3" Type="http://schemas.openxmlformats.org/officeDocument/2006/relationships/theme" Target="../theme/theme1.xml"/><Relationship Id="rId21" Type="http://schemas.openxmlformats.org/officeDocument/2006/relationships/image" Target="../media/image3.jpeg"/><Relationship Id="rId7" Type="http://schemas.openxmlformats.org/officeDocument/2006/relationships/tags" Target="../tags/tag3.xml"/><Relationship Id="rId12" Type="http://schemas.openxmlformats.org/officeDocument/2006/relationships/tags" Target="../tags/tag8.xml"/><Relationship Id="rId17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2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tags" Target="../tags/tag7.xml"/><Relationship Id="rId5" Type="http://schemas.openxmlformats.org/officeDocument/2006/relationships/tags" Target="../tags/tag1.xml"/><Relationship Id="rId15" Type="http://schemas.openxmlformats.org/officeDocument/2006/relationships/tags" Target="../tags/tag11.xml"/><Relationship Id="rId10" Type="http://schemas.openxmlformats.org/officeDocument/2006/relationships/tags" Target="../tags/tag6.xml"/><Relationship Id="rId19" Type="http://schemas.openxmlformats.org/officeDocument/2006/relationships/image" Target="../media/image1.emf"/><Relationship Id="rId4" Type="http://schemas.openxmlformats.org/officeDocument/2006/relationships/vmlDrawing" Target="../drawings/vmlDrawing1.vml"/><Relationship Id="rId9" Type="http://schemas.openxmlformats.org/officeDocument/2006/relationships/tags" Target="../tags/tag5.xml"/><Relationship Id="rId14" Type="http://schemas.openxmlformats.org/officeDocument/2006/relationships/tags" Target="../tags/tag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63" Type="http://schemas.openxmlformats.org/officeDocument/2006/relationships/image" Target="../media/image10.svg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theme" Target="../theme/theme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10.sv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13.xml"/><Relationship Id="rId47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21.xml"/><Relationship Id="rId55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41" Type="http://schemas.openxmlformats.org/officeDocument/2006/relationships/slideLayout" Target="../slideLayouts/slideLayout112.xml"/><Relationship Id="rId54" Type="http://schemas.openxmlformats.org/officeDocument/2006/relationships/slideLayout" Target="../slideLayouts/slideLayout125.xml"/><Relationship Id="rId62" Type="http://schemas.openxmlformats.org/officeDocument/2006/relationships/image" Target="../media/image10.sv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45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24.xml"/><Relationship Id="rId58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0.xml"/><Relationship Id="rId57" Type="http://schemas.openxmlformats.org/officeDocument/2006/relationships/slideLayout" Target="../slideLayouts/slideLayout128.xml"/><Relationship Id="rId61" Type="http://schemas.openxmlformats.org/officeDocument/2006/relationships/image" Target="../media/image9.png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4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23.xml"/><Relationship Id="rId60" Type="http://schemas.openxmlformats.org/officeDocument/2006/relationships/theme" Target="../theme/theme5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14.xml"/><Relationship Id="rId48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17.xml"/><Relationship Id="rId5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4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15" name="Picture 27" descr="Present_kursiv3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doc id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995492" y="37267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775469"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11163056" y="1981764"/>
            <a:ext cx="1869101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69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000000"/>
                </a:solidFill>
                <a:cs typeface="Arial" charset="0"/>
              </a:rPr>
              <a:t>Last Modified 09.07.2013 9:44 Russian Standard Time</a:t>
            </a:r>
            <a:endParaRPr lang="ru-RU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5400000">
            <a:off x="11272504" y="4199850"/>
            <a:ext cx="165429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69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000000"/>
                </a:solidFill>
                <a:cs typeface="Arial" charset="0"/>
              </a:rPr>
              <a:t>Printed 09.07.2013 8:46 Russian Standard Time</a:t>
            </a:r>
            <a:endParaRPr lang="ru-RU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10"/>
            </p:custDataLst>
          </p:nvPr>
        </p:nvSpPr>
        <p:spPr bwMode="auto">
          <a:xfrm>
            <a:off x="1976213" y="1990667"/>
            <a:ext cx="5853024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1"/>
            </p:custDataLst>
          </p:nvPr>
        </p:nvSpPr>
        <p:spPr bwMode="auto">
          <a:xfrm>
            <a:off x="198667" y="460161"/>
            <a:ext cx="11725484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96542" y="27524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779695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808080"/>
                </a:solidFill>
                <a:cs typeface="Arial" charset="0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8667" y="868542"/>
            <a:ext cx="11725484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808080"/>
                </a:solidFill>
                <a:cs typeface="Arial" charset="0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22453" y="6396373"/>
            <a:ext cx="9265488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 charset="0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222421" y="6627996"/>
            <a:ext cx="933676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528004" indent="-528004" defTabSz="775469" fontAlgn="base">
              <a:spcBef>
                <a:spcPct val="0"/>
              </a:spcBef>
              <a:spcAft>
                <a:spcPct val="0"/>
              </a:spcAft>
              <a:tabLst>
                <a:tab pos="530755" algn="l"/>
              </a:tabLst>
            </a:pPr>
            <a:r>
              <a:rPr lang="ru-RU" sz="1000" dirty="0">
                <a:solidFill>
                  <a:srgbClr val="000000"/>
                </a:solidFill>
                <a:cs typeface="Arial" charset="0"/>
              </a:rPr>
              <a:t>ИСТОЧНИК: источник</a:t>
            </a: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1976227" y="1147483"/>
            <a:ext cx="5801189" cy="521559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77969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i="1" dirty="0">
                  <a:solidFill>
                    <a:srgbClr val="000000"/>
                  </a:solidFill>
                  <a:cs typeface="Arial" charset="0"/>
                </a:rPr>
                <a:t>Title</a:t>
              </a:r>
            </a:p>
            <a:p>
              <a:pPr defTabSz="77969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808080"/>
                  </a:solidFill>
                  <a:cs typeface="Arial" charset="0"/>
                </a:rPr>
                <a:t>Unit of measure</a:t>
              </a:r>
            </a:p>
          </p:txBody>
        </p:sp>
      </p:grpSp>
      <p:pic>
        <p:nvPicPr>
          <p:cNvPr id="22" name="Picture 2" descr="Russian_Steel_Rus_CMYK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1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23" y="6142073"/>
            <a:ext cx="2155468" cy="71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11626174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77969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00" smtClean="0">
                <a:solidFill>
                  <a:srgbClr val="808080"/>
                </a:solidFill>
                <a:cs typeface="Arial" charset="0"/>
              </a:rPr>
              <a:pPr defTabSz="77969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dirty="0">
              <a:solidFill>
                <a:srgbClr val="80808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8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</p:sldLayoutIdLst>
  <p:hf hdr="0" ftr="0" dt="0"/>
  <p:txStyles>
    <p:titleStyle>
      <a:lvl1pPr algn="l" defTabSz="775469" rtl="0" eaLnBrk="1" fontAlgn="base" hangingPunct="1">
        <a:spcBef>
          <a:spcPct val="0"/>
        </a:spcBef>
        <a:spcAft>
          <a:spcPct val="0"/>
        </a:spcAft>
        <a:tabLst>
          <a:tab pos="309365" algn="l"/>
        </a:tabLst>
        <a:defRPr sz="1900" b="1" i="1">
          <a:solidFill>
            <a:srgbClr val="005DA3"/>
          </a:solidFill>
          <a:latin typeface="+mj-lt"/>
          <a:ea typeface="+mj-ea"/>
          <a:cs typeface="+mj-cs"/>
        </a:defRPr>
      </a:lvl1pPr>
      <a:lvl2pPr algn="l" defTabSz="77546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77546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77546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77546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395921" algn="l" defTabSz="77546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791973" algn="l" defTabSz="77546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187985" algn="l" defTabSz="77546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583982" algn="l" defTabSz="775469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75469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67764" indent="-166397" algn="l" defTabSz="775469" rtl="0" eaLnBrk="1" fontAlgn="base" hangingPunct="1">
        <a:spcBef>
          <a:spcPct val="0"/>
        </a:spcBef>
        <a:spcAft>
          <a:spcPct val="0"/>
        </a:spcAft>
        <a:buClrTx/>
        <a:buSzPct val="100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395921" indent="-226888" algn="l" defTabSz="775469" rtl="0" eaLnBrk="1" fontAlgn="base" hangingPunct="1">
        <a:spcBef>
          <a:spcPct val="0"/>
        </a:spcBef>
        <a:spcAft>
          <a:spcPct val="0"/>
        </a:spcAft>
        <a:buClrTx/>
        <a:buSzPct val="100000"/>
        <a:buFont typeface="Arial" pitchFamily="34" charset="0"/>
        <a:buChar char="&gt;"/>
        <a:defRPr sz="1600">
          <a:solidFill>
            <a:schemeClr val="tx1"/>
          </a:solidFill>
          <a:latin typeface="+mn-lt"/>
        </a:defRPr>
      </a:lvl3pPr>
      <a:lvl4pPr marL="532137" indent="-134747" algn="l" defTabSz="775469" rtl="0" eaLnBrk="1" fontAlgn="base" hangingPunct="1">
        <a:spcBef>
          <a:spcPct val="0"/>
        </a:spcBef>
        <a:spcAft>
          <a:spcPct val="0"/>
        </a:spcAft>
        <a:buClrTx/>
        <a:buSzPct val="100000"/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4pPr>
      <a:lvl5pPr marL="649423" indent="-112769" algn="l" defTabSz="775469" rtl="0" eaLnBrk="1" fontAlgn="base" hangingPunct="1">
        <a:spcBef>
          <a:spcPct val="0"/>
        </a:spcBef>
        <a:spcAft>
          <a:spcPct val="0"/>
        </a:spcAft>
        <a:buClrTx/>
        <a:buSzPct val="100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649423" indent="-112769" algn="l" defTabSz="77546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649423" indent="-112769" algn="l" defTabSz="77546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649423" indent="-112769" algn="l" defTabSz="77546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649423" indent="-112769" algn="l" defTabSz="77546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91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95921" algn="l" defTabSz="791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91973" algn="l" defTabSz="791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985" algn="l" defTabSz="791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83982" algn="l" defTabSz="791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979969" algn="l" defTabSz="791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375971" algn="l" defTabSz="791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771925" algn="l" defTabSz="791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67937" algn="l" defTabSz="791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B01F387C-39A2-4383-9067-930B5BAB9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1964" y="6561348"/>
            <a:ext cx="648072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2E633E08-A2F7-2240-B1AF-8CE9750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  <a:prstGeom prst="rect">
            <a:avLst/>
          </a:prstGeom>
        </p:spPr>
        <p:txBody>
          <a:bodyPr vert="horz" wrap="square" lIns="0" tIns="36000" rIns="0" bIns="0" rtlCol="0" anchor="ctr">
            <a:spAutoFit/>
          </a:bodyPr>
          <a:lstStyle/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4467EA0F-216A-4484-99FF-CCA159F1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4" y="1089028"/>
            <a:ext cx="11376012" cy="5219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0892B7-CD7A-4D50-A1E9-C654EDDD4643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cxnSp>
        <p:nvCxnSpPr>
          <p:cNvPr id="13" name="Прямая соединительная линия 9">
            <a:extLst>
              <a:ext uri="{FF2B5EF4-FFF2-40B4-BE49-F238E27FC236}">
                <a16:creationId xmlns:a16="http://schemas.microsoft.com/office/drawing/2014/main" xmlns="" id="{5156B17C-4D58-49ED-8A2C-77C6C12C0E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25F859-AA26-4814-AC0C-F08BE6660D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6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8" r:id="rId2"/>
    <p:sldLayoutId id="2147483820" r:id="rId3"/>
  </p:sldLayoutIdLst>
  <p:hf hdr="0" ftr="0"/>
  <p:txStyles>
    <p:titleStyle>
      <a:lvl1pPr algn="l" defTabSz="88364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 i="0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2pPr>
      <a:lvl3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3pPr>
      <a:lvl4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4pPr>
      <a:lvl5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5pPr>
      <a:lvl6pPr marL="422041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6pPr>
      <a:lvl7pPr marL="844083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7pPr>
      <a:lvl8pPr marL="1266124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8pPr>
      <a:lvl9pPr marL="1688165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9pPr>
    </p:titleStyle>
    <p:bodyStyle>
      <a:lvl1pPr marL="331185" indent="-331185" algn="l" defTabSz="883649" rtl="0" eaLnBrk="0" fontAlgn="base" hangingPunct="0">
        <a:spcBef>
          <a:spcPct val="20000"/>
        </a:spcBef>
        <a:spcAft>
          <a:spcPct val="0"/>
        </a:spcAft>
        <a:buChar char="•"/>
        <a:defRPr sz="1292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18056" indent="-275499" algn="l" defTabSz="883649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04928" indent="-221279" algn="l" defTabSz="883649" rtl="0" eaLnBrk="0" fontAlgn="base" hangingPunct="0">
        <a:spcBef>
          <a:spcPct val="20000"/>
        </a:spcBef>
        <a:spcAft>
          <a:spcPct val="0"/>
        </a:spcAft>
        <a:buFont typeface="Arial" charset="0"/>
        <a:buChar char="&gt;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547485" indent="-221279" algn="l" defTabSz="883649" rtl="0" eaLnBrk="0" fontAlgn="base" hangingPunct="0">
        <a:spcBef>
          <a:spcPct val="20000"/>
        </a:spcBef>
        <a:spcAft>
          <a:spcPct val="0"/>
        </a:spcAft>
        <a:buChar char="–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4pPr>
      <a:lvl5pPr marL="1990042" indent="-221279" algn="l" defTabSz="883649" rtl="0" eaLnBrk="0" fontAlgn="base" hangingPunct="0">
        <a:spcBef>
          <a:spcPct val="20000"/>
        </a:spcBef>
        <a:spcAft>
          <a:spcPct val="0"/>
        </a:spcAft>
        <a:buChar char="•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5pPr>
      <a:lvl6pPr marL="2412083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6pPr>
      <a:lvl7pPr marL="2834125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7pPr>
      <a:lvl8pPr marL="3256166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8pPr>
      <a:lvl9pPr marL="3678207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57">
          <p15:clr>
            <a:srgbClr val="A4A3A4"/>
          </p15:clr>
        </p15:guide>
        <p15:guide id="2" pos="7423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686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B01F387C-39A2-4383-9067-930B5BAB9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1964" y="6561348"/>
            <a:ext cx="648072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2E633E08-A2F7-2240-B1AF-8CE9750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  <a:prstGeom prst="rect">
            <a:avLst/>
          </a:prstGeom>
        </p:spPr>
        <p:txBody>
          <a:bodyPr vert="horz" wrap="square" lIns="0" tIns="36000" rIns="0" bIns="0" rtlCol="0" anchor="ctr">
            <a:spAutoFit/>
          </a:bodyPr>
          <a:lstStyle/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4467EA0F-216A-4484-99FF-CCA159F1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4" y="1089028"/>
            <a:ext cx="11376012" cy="5219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0892B7-CD7A-4D50-A1E9-C654EDDD4643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/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/>
                </a:solidFill>
              </a:rPr>
            </a:br>
            <a:r>
              <a:rPr lang="ru-RU" sz="500" dirty="0">
                <a:solidFill>
                  <a:schemeClr val="tx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cxnSp>
        <p:nvCxnSpPr>
          <p:cNvPr id="13" name="Прямая соединительная линия 9">
            <a:extLst>
              <a:ext uri="{FF2B5EF4-FFF2-40B4-BE49-F238E27FC236}">
                <a16:creationId xmlns:a16="http://schemas.microsoft.com/office/drawing/2014/main" xmlns="" id="{5156B17C-4D58-49ED-8A2C-77C6C12C0E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25F859-AA26-4814-AC0C-F08BE6660D02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print">
            <a:extLs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9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  <p:sldLayoutId id="2147483915" r:id="rId24"/>
    <p:sldLayoutId id="2147483916" r:id="rId25"/>
    <p:sldLayoutId id="2147483917" r:id="rId26"/>
    <p:sldLayoutId id="2147483918" r:id="rId27"/>
    <p:sldLayoutId id="2147483919" r:id="rId28"/>
    <p:sldLayoutId id="2147483920" r:id="rId29"/>
    <p:sldLayoutId id="2147483921" r:id="rId30"/>
    <p:sldLayoutId id="2147483922" r:id="rId31"/>
    <p:sldLayoutId id="2147483923" r:id="rId32"/>
    <p:sldLayoutId id="2147483924" r:id="rId33"/>
    <p:sldLayoutId id="2147483925" r:id="rId34"/>
    <p:sldLayoutId id="2147483926" r:id="rId35"/>
    <p:sldLayoutId id="2147483927" r:id="rId36"/>
    <p:sldLayoutId id="2147483928" r:id="rId37"/>
    <p:sldLayoutId id="2147483929" r:id="rId38"/>
    <p:sldLayoutId id="2147483930" r:id="rId39"/>
    <p:sldLayoutId id="2147483931" r:id="rId40"/>
    <p:sldLayoutId id="2147483932" r:id="rId41"/>
    <p:sldLayoutId id="2147483933" r:id="rId42"/>
    <p:sldLayoutId id="2147483934" r:id="rId43"/>
    <p:sldLayoutId id="2147483935" r:id="rId44"/>
    <p:sldLayoutId id="2147483936" r:id="rId45"/>
    <p:sldLayoutId id="2147483937" r:id="rId46"/>
    <p:sldLayoutId id="2147483938" r:id="rId47"/>
    <p:sldLayoutId id="2147483939" r:id="rId48"/>
    <p:sldLayoutId id="2147483940" r:id="rId49"/>
    <p:sldLayoutId id="2147483941" r:id="rId50"/>
    <p:sldLayoutId id="2147483942" r:id="rId51"/>
    <p:sldLayoutId id="2147483943" r:id="rId52"/>
    <p:sldLayoutId id="2147483944" r:id="rId53"/>
    <p:sldLayoutId id="2147483945" r:id="rId54"/>
    <p:sldLayoutId id="2147483946" r:id="rId55"/>
    <p:sldLayoutId id="2147483947" r:id="rId56"/>
    <p:sldLayoutId id="2147483948" r:id="rId57"/>
    <p:sldLayoutId id="2147483949" r:id="rId58"/>
    <p:sldLayoutId id="2147483950" r:id="rId59"/>
    <p:sldLayoutId id="2147483951" r:id="rId60"/>
  </p:sldLayoutIdLst>
  <p:hf hdr="0" ftr="0" dt="0"/>
  <p:txStyles>
    <p:titleStyle>
      <a:lvl1pPr algn="l" defTabSz="88364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 i="0" spc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2pPr>
      <a:lvl3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3pPr>
      <a:lvl4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4pPr>
      <a:lvl5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5pPr>
      <a:lvl6pPr marL="422041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6pPr>
      <a:lvl7pPr marL="844083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7pPr>
      <a:lvl8pPr marL="1266124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8pPr>
      <a:lvl9pPr marL="1688165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9pPr>
    </p:titleStyle>
    <p:bodyStyle>
      <a:lvl1pPr marL="331185" indent="-331185" algn="l" defTabSz="883649" rtl="0" eaLnBrk="0" fontAlgn="base" hangingPunct="0">
        <a:spcBef>
          <a:spcPct val="20000"/>
        </a:spcBef>
        <a:spcAft>
          <a:spcPct val="0"/>
        </a:spcAft>
        <a:buChar char="•"/>
        <a:defRPr sz="1292">
          <a:solidFill>
            <a:schemeClr val="tx1"/>
          </a:solidFill>
          <a:latin typeface="+mn-lt"/>
          <a:ea typeface="+mn-ea"/>
          <a:cs typeface="+mn-cs"/>
        </a:defRPr>
      </a:lvl1pPr>
      <a:lvl2pPr marL="718056" indent="-275499" algn="l" defTabSz="883649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92">
          <a:solidFill>
            <a:schemeClr val="tx1"/>
          </a:solidFill>
          <a:latin typeface="+mn-lt"/>
        </a:defRPr>
      </a:lvl2pPr>
      <a:lvl3pPr marL="1104928" indent="-221279" algn="l" defTabSz="883649" rtl="0" eaLnBrk="0" fontAlgn="base" hangingPunct="0">
        <a:spcBef>
          <a:spcPct val="20000"/>
        </a:spcBef>
        <a:spcAft>
          <a:spcPct val="0"/>
        </a:spcAft>
        <a:buFont typeface="Arial" charset="0"/>
        <a:buChar char="&gt;"/>
        <a:defRPr sz="1292">
          <a:solidFill>
            <a:schemeClr val="tx1"/>
          </a:solidFill>
          <a:latin typeface="+mn-lt"/>
        </a:defRPr>
      </a:lvl3pPr>
      <a:lvl4pPr marL="1547485" indent="-221279" algn="l" defTabSz="883649" rtl="0" eaLnBrk="0" fontAlgn="base" hangingPunct="0">
        <a:spcBef>
          <a:spcPct val="20000"/>
        </a:spcBef>
        <a:spcAft>
          <a:spcPct val="0"/>
        </a:spcAft>
        <a:buChar char="–"/>
        <a:defRPr sz="1108">
          <a:solidFill>
            <a:schemeClr val="tx1"/>
          </a:solidFill>
          <a:latin typeface="FS Severstal" pitchFamily="2" charset="0"/>
        </a:defRPr>
      </a:lvl4pPr>
      <a:lvl5pPr marL="1990042" indent="-221279" algn="l" defTabSz="883649" rtl="0" eaLnBrk="0" fontAlgn="base" hangingPunct="0">
        <a:spcBef>
          <a:spcPct val="20000"/>
        </a:spcBef>
        <a:spcAft>
          <a:spcPct val="0"/>
        </a:spcAft>
        <a:buChar char="•"/>
        <a:defRPr sz="1108">
          <a:solidFill>
            <a:schemeClr val="tx1"/>
          </a:solidFill>
          <a:latin typeface="FS Severstal" pitchFamily="2" charset="0"/>
        </a:defRPr>
      </a:lvl5pPr>
      <a:lvl6pPr marL="2412083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6pPr>
      <a:lvl7pPr marL="2834125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7pPr>
      <a:lvl8pPr marL="3256166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8pPr>
      <a:lvl9pPr marL="3678207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57">
          <p15:clr>
            <a:srgbClr val="A4A3A4"/>
          </p15:clr>
        </p15:guide>
        <p15:guide id="2" pos="7423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686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B01F387C-39A2-4383-9067-930B5BAB9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1964" y="6561348"/>
            <a:ext cx="648072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2E633E08-A2F7-2240-B1AF-8CE9750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  <a:prstGeom prst="rect">
            <a:avLst/>
          </a:prstGeom>
        </p:spPr>
        <p:txBody>
          <a:bodyPr vert="horz" wrap="square" lIns="0" tIns="36000" rIns="0" bIns="0" rtlCol="0" anchor="ctr">
            <a:spAutoFit/>
          </a:bodyPr>
          <a:lstStyle/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4467EA0F-216A-4484-99FF-CCA159F1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4" y="1089028"/>
            <a:ext cx="11376012" cy="5219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0892B7-CD7A-4D50-A1E9-C654EDDD4643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cxnSp>
        <p:nvCxnSpPr>
          <p:cNvPr id="13" name="Прямая соединительная линия 9">
            <a:extLst>
              <a:ext uri="{FF2B5EF4-FFF2-40B4-BE49-F238E27FC236}">
                <a16:creationId xmlns:a16="http://schemas.microsoft.com/office/drawing/2014/main" xmlns="" id="{5156B17C-4D58-49ED-8A2C-77C6C12C0E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25F859-AA26-4814-AC0C-F08BE6660D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5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</p:sldLayoutIdLst>
  <p:hf hdr="0" ftr="0"/>
  <p:txStyles>
    <p:titleStyle>
      <a:lvl1pPr algn="l" defTabSz="88364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 i="0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2pPr>
      <a:lvl3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3pPr>
      <a:lvl4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4pPr>
      <a:lvl5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5pPr>
      <a:lvl6pPr marL="422041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6pPr>
      <a:lvl7pPr marL="844083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7pPr>
      <a:lvl8pPr marL="1266124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8pPr>
      <a:lvl9pPr marL="1688165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9pPr>
    </p:titleStyle>
    <p:bodyStyle>
      <a:lvl1pPr marL="331185" indent="-331185" algn="l" defTabSz="883649" rtl="0" eaLnBrk="0" fontAlgn="base" hangingPunct="0">
        <a:spcBef>
          <a:spcPct val="20000"/>
        </a:spcBef>
        <a:spcAft>
          <a:spcPct val="0"/>
        </a:spcAft>
        <a:buChar char="•"/>
        <a:defRPr sz="1292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18056" indent="-275499" algn="l" defTabSz="883649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04928" indent="-221279" algn="l" defTabSz="883649" rtl="0" eaLnBrk="0" fontAlgn="base" hangingPunct="0">
        <a:spcBef>
          <a:spcPct val="20000"/>
        </a:spcBef>
        <a:spcAft>
          <a:spcPct val="0"/>
        </a:spcAft>
        <a:buFont typeface="Arial" charset="0"/>
        <a:buChar char="&gt;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547485" indent="-221279" algn="l" defTabSz="883649" rtl="0" eaLnBrk="0" fontAlgn="base" hangingPunct="0">
        <a:spcBef>
          <a:spcPct val="20000"/>
        </a:spcBef>
        <a:spcAft>
          <a:spcPct val="0"/>
        </a:spcAft>
        <a:buChar char="–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4pPr>
      <a:lvl5pPr marL="1990042" indent="-221279" algn="l" defTabSz="883649" rtl="0" eaLnBrk="0" fontAlgn="base" hangingPunct="0">
        <a:spcBef>
          <a:spcPct val="20000"/>
        </a:spcBef>
        <a:spcAft>
          <a:spcPct val="0"/>
        </a:spcAft>
        <a:buChar char="•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5pPr>
      <a:lvl6pPr marL="2412083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6pPr>
      <a:lvl7pPr marL="2834125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7pPr>
      <a:lvl8pPr marL="3256166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8pPr>
      <a:lvl9pPr marL="3678207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57">
          <p15:clr>
            <a:srgbClr val="A4A3A4"/>
          </p15:clr>
        </p15:guide>
        <p15:guide id="2" pos="7423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686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B01F387C-39A2-4383-9067-930B5BAB9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1964" y="6561348"/>
            <a:ext cx="648072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2E633E08-A2F7-2240-B1AF-8CE9750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  <a:prstGeom prst="rect">
            <a:avLst/>
          </a:prstGeom>
        </p:spPr>
        <p:txBody>
          <a:bodyPr vert="horz" wrap="square" lIns="0" tIns="36000" rIns="0" bIns="0" rtlCol="0" anchor="ctr">
            <a:spAutoFit/>
          </a:bodyPr>
          <a:lstStyle/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4467EA0F-216A-4484-99FF-CCA159F1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4" y="1089028"/>
            <a:ext cx="11376012" cy="5219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0892B7-CD7A-4D50-A1E9-C654EDDD4643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/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/>
                </a:solidFill>
              </a:rPr>
            </a:br>
            <a:r>
              <a:rPr lang="ru-RU" sz="500" dirty="0">
                <a:solidFill>
                  <a:schemeClr val="tx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cxnSp>
        <p:nvCxnSpPr>
          <p:cNvPr id="13" name="Прямая соединительная линия 9">
            <a:extLst>
              <a:ext uri="{FF2B5EF4-FFF2-40B4-BE49-F238E27FC236}">
                <a16:creationId xmlns:a16="http://schemas.microsoft.com/office/drawing/2014/main" xmlns="" id="{5156B17C-4D58-49ED-8A2C-77C6C12C0E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25F859-AA26-4814-AC0C-F08BE6660D02}"/>
              </a:ext>
            </a:extLst>
          </p:cNvPr>
          <p:cNvPicPr>
            <a:picLocks noChangeAspect="1"/>
          </p:cNvPicPr>
          <p:nvPr userDrawn="1"/>
        </p:nvPicPr>
        <p:blipFill>
          <a:blip r:embed="rId61" cstate="print">
            <a:extLst>
              <a:ext uri="{96DAC541-7B7A-43D3-8B79-37D633B846F1}">
                <asvg:svgBlip xmlns:asvg="http://schemas.microsoft.com/office/drawing/2016/SVG/main" xmlns="" r:embed="rId62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4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  <p:sldLayoutId id="2147483983" r:id="rId24"/>
    <p:sldLayoutId id="2147483984" r:id="rId25"/>
    <p:sldLayoutId id="2147483985" r:id="rId26"/>
    <p:sldLayoutId id="2147483986" r:id="rId27"/>
    <p:sldLayoutId id="2147483987" r:id="rId28"/>
    <p:sldLayoutId id="2147483988" r:id="rId29"/>
    <p:sldLayoutId id="2147483989" r:id="rId30"/>
    <p:sldLayoutId id="2147483990" r:id="rId31"/>
    <p:sldLayoutId id="2147483991" r:id="rId32"/>
    <p:sldLayoutId id="2147483992" r:id="rId33"/>
    <p:sldLayoutId id="2147483993" r:id="rId34"/>
    <p:sldLayoutId id="2147483994" r:id="rId35"/>
    <p:sldLayoutId id="2147483995" r:id="rId36"/>
    <p:sldLayoutId id="2147483996" r:id="rId37"/>
    <p:sldLayoutId id="2147483997" r:id="rId38"/>
    <p:sldLayoutId id="2147483998" r:id="rId39"/>
    <p:sldLayoutId id="2147483999" r:id="rId40"/>
    <p:sldLayoutId id="2147484000" r:id="rId41"/>
    <p:sldLayoutId id="2147484001" r:id="rId42"/>
    <p:sldLayoutId id="2147484002" r:id="rId43"/>
    <p:sldLayoutId id="2147484003" r:id="rId44"/>
    <p:sldLayoutId id="2147484004" r:id="rId45"/>
    <p:sldLayoutId id="2147484005" r:id="rId46"/>
    <p:sldLayoutId id="2147484006" r:id="rId47"/>
    <p:sldLayoutId id="2147484007" r:id="rId48"/>
    <p:sldLayoutId id="2147484008" r:id="rId49"/>
    <p:sldLayoutId id="2147484009" r:id="rId50"/>
    <p:sldLayoutId id="2147484010" r:id="rId51"/>
    <p:sldLayoutId id="2147484011" r:id="rId52"/>
    <p:sldLayoutId id="2147484012" r:id="rId53"/>
    <p:sldLayoutId id="2147484013" r:id="rId54"/>
    <p:sldLayoutId id="2147484014" r:id="rId55"/>
    <p:sldLayoutId id="2147484015" r:id="rId56"/>
    <p:sldLayoutId id="2147484016" r:id="rId57"/>
    <p:sldLayoutId id="2147484017" r:id="rId58"/>
    <p:sldLayoutId id="2147484018" r:id="rId59"/>
  </p:sldLayoutIdLst>
  <p:hf hdr="0" ftr="0"/>
  <p:txStyles>
    <p:titleStyle>
      <a:lvl1pPr algn="l" defTabSz="88364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 i="0" spc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2pPr>
      <a:lvl3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3pPr>
      <a:lvl4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4pPr>
      <a:lvl5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5pPr>
      <a:lvl6pPr marL="422041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6pPr>
      <a:lvl7pPr marL="844083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7pPr>
      <a:lvl8pPr marL="1266124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8pPr>
      <a:lvl9pPr marL="1688165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9pPr>
    </p:titleStyle>
    <p:bodyStyle>
      <a:lvl1pPr marL="331185" indent="-331185" algn="l" defTabSz="883649" rtl="0" eaLnBrk="0" fontAlgn="base" hangingPunct="0">
        <a:spcBef>
          <a:spcPct val="20000"/>
        </a:spcBef>
        <a:spcAft>
          <a:spcPct val="0"/>
        </a:spcAft>
        <a:buChar char="•"/>
        <a:defRPr sz="1292">
          <a:solidFill>
            <a:schemeClr val="tx1"/>
          </a:solidFill>
          <a:latin typeface="+mn-lt"/>
          <a:ea typeface="+mn-ea"/>
          <a:cs typeface="+mn-cs"/>
        </a:defRPr>
      </a:lvl1pPr>
      <a:lvl2pPr marL="718056" indent="-275499" algn="l" defTabSz="883649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92">
          <a:solidFill>
            <a:schemeClr val="tx1"/>
          </a:solidFill>
          <a:latin typeface="+mn-lt"/>
        </a:defRPr>
      </a:lvl2pPr>
      <a:lvl3pPr marL="1104928" indent="-221279" algn="l" defTabSz="883649" rtl="0" eaLnBrk="0" fontAlgn="base" hangingPunct="0">
        <a:spcBef>
          <a:spcPct val="20000"/>
        </a:spcBef>
        <a:spcAft>
          <a:spcPct val="0"/>
        </a:spcAft>
        <a:buFont typeface="Arial" charset="0"/>
        <a:buChar char="&gt;"/>
        <a:defRPr sz="1292">
          <a:solidFill>
            <a:schemeClr val="tx1"/>
          </a:solidFill>
          <a:latin typeface="+mn-lt"/>
        </a:defRPr>
      </a:lvl3pPr>
      <a:lvl4pPr marL="1547485" indent="-221279" algn="l" defTabSz="883649" rtl="0" eaLnBrk="0" fontAlgn="base" hangingPunct="0">
        <a:spcBef>
          <a:spcPct val="20000"/>
        </a:spcBef>
        <a:spcAft>
          <a:spcPct val="0"/>
        </a:spcAft>
        <a:buChar char="–"/>
        <a:defRPr sz="1108">
          <a:solidFill>
            <a:schemeClr val="tx1"/>
          </a:solidFill>
          <a:latin typeface="FS Severstal" pitchFamily="2" charset="0"/>
        </a:defRPr>
      </a:lvl4pPr>
      <a:lvl5pPr marL="1990042" indent="-221279" algn="l" defTabSz="883649" rtl="0" eaLnBrk="0" fontAlgn="base" hangingPunct="0">
        <a:spcBef>
          <a:spcPct val="20000"/>
        </a:spcBef>
        <a:spcAft>
          <a:spcPct val="0"/>
        </a:spcAft>
        <a:buChar char="•"/>
        <a:defRPr sz="1108">
          <a:solidFill>
            <a:schemeClr val="tx1"/>
          </a:solidFill>
          <a:latin typeface="FS Severstal" pitchFamily="2" charset="0"/>
        </a:defRPr>
      </a:lvl5pPr>
      <a:lvl6pPr marL="2412083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6pPr>
      <a:lvl7pPr marL="2834125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7pPr>
      <a:lvl8pPr marL="3256166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8pPr>
      <a:lvl9pPr marL="3678207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57">
          <p15:clr>
            <a:srgbClr val="A4A3A4"/>
          </p15:clr>
        </p15:guide>
        <p15:guide id="2" pos="7423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68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74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216680" cy="6858000"/>
          </a:xfrm>
        </p:spPr>
      </p:pic>
      <p:grpSp>
        <p:nvGrpSpPr>
          <p:cNvPr id="9" name="Группа 8"/>
          <p:cNvGrpSpPr/>
          <p:nvPr/>
        </p:nvGrpSpPr>
        <p:grpSpPr>
          <a:xfrm>
            <a:off x="5654715" y="0"/>
            <a:ext cx="6537285" cy="3811349"/>
            <a:chOff x="7239008" y="999"/>
            <a:chExt cx="4961765" cy="2892794"/>
          </a:xfrm>
        </p:grpSpPr>
        <p:sp>
          <p:nvSpPr>
            <p:cNvPr id="10" name="Полилиния: фигура 29">
              <a:extLst>
                <a:ext uri="{FF2B5EF4-FFF2-40B4-BE49-F238E27FC236}">
                  <a16:creationId xmlns:a16="http://schemas.microsoft.com/office/drawing/2014/main" xmlns="" id="{932D6109-A8A1-43E9-A7AE-AA48C2C31BA5}"/>
                </a:ext>
              </a:extLst>
            </p:cNvPr>
            <p:cNvSpPr/>
            <p:nvPr/>
          </p:nvSpPr>
          <p:spPr>
            <a:xfrm>
              <a:off x="8479204" y="827687"/>
              <a:ext cx="1240195" cy="1240194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bg1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Полилиния: фигура 30">
              <a:extLst>
                <a:ext uri="{FF2B5EF4-FFF2-40B4-BE49-F238E27FC236}">
                  <a16:creationId xmlns:a16="http://schemas.microsoft.com/office/drawing/2014/main" xmlns="" id="{33EBAFA1-EFC8-495F-BCD6-BE4EB9185DC6}"/>
                </a:ext>
              </a:extLst>
            </p:cNvPr>
            <p:cNvSpPr/>
            <p:nvPr/>
          </p:nvSpPr>
          <p:spPr>
            <a:xfrm>
              <a:off x="10546087" y="414179"/>
              <a:ext cx="1240195" cy="1240523"/>
            </a:xfrm>
            <a:custGeom>
              <a:avLst/>
              <a:gdLst>
                <a:gd name="connsiteX0" fmla="*/ 1778750 w 1778749"/>
                <a:gd name="connsiteY0" fmla="*/ 0 h 1779220"/>
                <a:gd name="connsiteX1" fmla="*/ 593073 w 1778749"/>
                <a:gd name="connsiteY1" fmla="*/ 0 h 1779220"/>
                <a:gd name="connsiteX2" fmla="*/ 0 w 1778749"/>
                <a:gd name="connsiteY2" fmla="*/ 593073 h 1779220"/>
                <a:gd name="connsiteX3" fmla="*/ 1186147 w 1778749"/>
                <a:gd name="connsiteY3" fmla="*/ 593073 h 1779220"/>
                <a:gd name="connsiteX4" fmla="*/ 1186147 w 1778749"/>
                <a:gd name="connsiteY4" fmla="*/ 1779220 h 1779220"/>
                <a:gd name="connsiteX5" fmla="*/ 1778750 w 1778749"/>
                <a:gd name="connsiteY5" fmla="*/ 1186147 h 17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9220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6147" y="593073"/>
                  </a:lnTo>
                  <a:lnTo>
                    <a:pt x="1186147" y="177922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bg1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Полилиния: фигура 31">
              <a:extLst>
                <a:ext uri="{FF2B5EF4-FFF2-40B4-BE49-F238E27FC236}">
                  <a16:creationId xmlns:a16="http://schemas.microsoft.com/office/drawing/2014/main" xmlns="" id="{6C7BBB59-47A5-4A40-8191-24ABF08A5E82}"/>
                </a:ext>
              </a:extLst>
            </p:cNvPr>
            <p:cNvSpPr/>
            <p:nvPr/>
          </p:nvSpPr>
          <p:spPr>
            <a:xfrm>
              <a:off x="9305891" y="999"/>
              <a:ext cx="1240195" cy="1240194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2603 h 1778749"/>
                <a:gd name="connsiteX3" fmla="*/ 1186147 w 1778749"/>
                <a:gd name="connsiteY3" fmla="*/ 592603 h 1778749"/>
                <a:gd name="connsiteX4" fmla="*/ 1186147 w 1778749"/>
                <a:gd name="connsiteY4" fmla="*/ 1778750 h 1778749"/>
                <a:gd name="connsiteX5" fmla="*/ 1778750 w 1778749"/>
                <a:gd name="connsiteY5" fmla="*/ 1185676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2603"/>
                  </a:lnTo>
                  <a:lnTo>
                    <a:pt x="1186147" y="592603"/>
                  </a:lnTo>
                  <a:lnTo>
                    <a:pt x="1186147" y="1778750"/>
                  </a:lnTo>
                  <a:lnTo>
                    <a:pt x="1778750" y="11856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Полилиния: фигура 37">
              <a:extLst>
                <a:ext uri="{FF2B5EF4-FFF2-40B4-BE49-F238E27FC236}">
                  <a16:creationId xmlns:a16="http://schemas.microsoft.com/office/drawing/2014/main" xmlns="" id="{75207CCA-B811-4758-B936-6FA3657A6F74}"/>
                </a:ext>
              </a:extLst>
            </p:cNvPr>
            <p:cNvSpPr/>
            <p:nvPr/>
          </p:nvSpPr>
          <p:spPr>
            <a:xfrm>
              <a:off x="7239008" y="414179"/>
              <a:ext cx="1240195" cy="1240194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Полилиния: фигура 30">
              <a:extLst>
                <a:ext uri="{FF2B5EF4-FFF2-40B4-BE49-F238E27FC236}">
                  <a16:creationId xmlns:a16="http://schemas.microsoft.com/office/drawing/2014/main" xmlns="" id="{33EBAFA1-EFC8-495F-BCD6-BE4EB9185DC6}"/>
                </a:ext>
              </a:extLst>
            </p:cNvPr>
            <p:cNvSpPr/>
            <p:nvPr/>
          </p:nvSpPr>
          <p:spPr>
            <a:xfrm>
              <a:off x="10960578" y="1653270"/>
              <a:ext cx="1240195" cy="1240523"/>
            </a:xfrm>
            <a:custGeom>
              <a:avLst/>
              <a:gdLst>
                <a:gd name="connsiteX0" fmla="*/ 1778750 w 1778749"/>
                <a:gd name="connsiteY0" fmla="*/ 0 h 1779220"/>
                <a:gd name="connsiteX1" fmla="*/ 593073 w 1778749"/>
                <a:gd name="connsiteY1" fmla="*/ 0 h 1779220"/>
                <a:gd name="connsiteX2" fmla="*/ 0 w 1778749"/>
                <a:gd name="connsiteY2" fmla="*/ 593073 h 1779220"/>
                <a:gd name="connsiteX3" fmla="*/ 1186147 w 1778749"/>
                <a:gd name="connsiteY3" fmla="*/ 593073 h 1779220"/>
                <a:gd name="connsiteX4" fmla="*/ 1186147 w 1778749"/>
                <a:gd name="connsiteY4" fmla="*/ 1779220 h 1779220"/>
                <a:gd name="connsiteX5" fmla="*/ 1778750 w 1778749"/>
                <a:gd name="connsiteY5" fmla="*/ 1186147 h 17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9220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6147" y="593073"/>
                  </a:lnTo>
                  <a:lnTo>
                    <a:pt x="1186147" y="177922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rgbClr val="FF0000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xmlns="" id="{DF9B2219-EA99-460E-8F47-7E78519CD7D3}"/>
              </a:ext>
            </a:extLst>
          </p:cNvPr>
          <p:cNvSpPr/>
          <p:nvPr/>
        </p:nvSpPr>
        <p:spPr>
          <a:xfrm>
            <a:off x="11324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40000"/>
                </a:schemeClr>
              </a:gs>
              <a:gs pos="100000">
                <a:schemeClr val="tx2">
                  <a:alpha val="36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58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Рисунок 3">
            <a:extLst>
              <a:ext uri="{FF2B5EF4-FFF2-40B4-BE49-F238E27FC236}">
                <a16:creationId xmlns:a16="http://schemas.microsoft.com/office/drawing/2014/main" xmlns="" id="{B269616B-3820-4FD1-AC6A-CD6A7D7A7328}"/>
              </a:ext>
            </a:extLst>
          </p:cNvPr>
          <p:cNvGrpSpPr/>
          <p:nvPr/>
        </p:nvGrpSpPr>
        <p:grpSpPr>
          <a:xfrm>
            <a:off x="403201" y="647761"/>
            <a:ext cx="3352539" cy="1044171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xmlns="" id="{ED7B7AB4-3D5F-42F0-9429-1C9FE995B2F4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xmlns="" id="{8A588F12-0AC3-418F-9D40-3C6B8D8EB83B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261AECBA-67AE-4A20-9667-16AB34E8B3F6}"/>
              </a:ext>
            </a:extLst>
          </p:cNvPr>
          <p:cNvSpPr/>
          <p:nvPr/>
        </p:nvSpPr>
        <p:spPr>
          <a:xfrm>
            <a:off x="403201" y="2466293"/>
            <a:ext cx="8172628" cy="229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84138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4138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Безопасная эксплуатация </a:t>
            </a:r>
          </a:p>
          <a:p>
            <a:pPr marL="84138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зданий и сооружений</a:t>
            </a:r>
          </a:p>
          <a:p>
            <a:pPr marL="84138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xmlns="" id="{AA5CA916-21D2-C242-BB00-4CC260CD5311}"/>
              </a:ext>
            </a:extLst>
          </p:cNvPr>
          <p:cNvSpPr/>
          <p:nvPr/>
        </p:nvSpPr>
        <p:spPr>
          <a:xfrm>
            <a:off x="850709" y="4817085"/>
            <a:ext cx="3645899" cy="32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75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Русанов Сергей Владимирович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5" name="Rectangle 8">
            <a:extLst>
              <a:ext uri="{FF2B5EF4-FFF2-40B4-BE49-F238E27FC236}">
                <a16:creationId xmlns:a16="http://schemas.microsoft.com/office/drawing/2014/main" xmlns="" id="{C36A8417-A671-F740-80D8-01FA54D542D1}"/>
              </a:ext>
            </a:extLst>
          </p:cNvPr>
          <p:cNvSpPr/>
          <p:nvPr/>
        </p:nvSpPr>
        <p:spPr>
          <a:xfrm>
            <a:off x="855812" y="5782082"/>
            <a:ext cx="4870800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75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27.05.2026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C751F96-896A-5C45-9A4C-B8F6288D0BD9}"/>
              </a:ext>
            </a:extLst>
          </p:cNvPr>
          <p:cNvSpPr txBox="1"/>
          <p:nvPr/>
        </p:nvSpPr>
        <p:spPr>
          <a:xfrm>
            <a:off x="850711" y="5254360"/>
            <a:ext cx="3645897" cy="4431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defTabSz="685800">
              <a:lnSpc>
                <a:spcPct val="95000"/>
              </a:lnSpc>
              <a:spcAft>
                <a:spcPts val="1400"/>
              </a:spcAft>
              <a:defRPr sz="1400">
                <a:solidFill>
                  <a:srgbClr val="005DA3">
                    <a:lumMod val="20000"/>
                    <a:lumOff val="80000"/>
                  </a:srgbClr>
                </a:solidFill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Руководитель по промышленной безопасности </a:t>
            </a:r>
          </a:p>
          <a:p>
            <a:pPr marL="0" marR="0" lvl="0" indent="0" defTabSz="6858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УОТ и ПБ ПАО «Северсталь»</a:t>
            </a:r>
          </a:p>
        </p:txBody>
      </p:sp>
      <p:sp>
        <p:nvSpPr>
          <p:cNvPr id="47" name="Graphic 17">
            <a:extLst>
              <a:ext uri="{FF2B5EF4-FFF2-40B4-BE49-F238E27FC236}">
                <a16:creationId xmlns:a16="http://schemas.microsoft.com/office/drawing/2014/main" xmlns="" id="{2D8DB59B-F8E5-4137-8D12-D1E4122B1E85}"/>
              </a:ext>
            </a:extLst>
          </p:cNvPr>
          <p:cNvSpPr/>
          <p:nvPr/>
        </p:nvSpPr>
        <p:spPr>
          <a:xfrm>
            <a:off x="639857" y="4837617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48" name="Graphic 5">
            <a:extLst>
              <a:ext uri="{FF2B5EF4-FFF2-40B4-BE49-F238E27FC236}">
                <a16:creationId xmlns:a16="http://schemas.microsoft.com/office/drawing/2014/main" xmlns="" id="{686FA807-F95C-4064-BD06-85A6E19A399D}"/>
              </a:ext>
            </a:extLst>
          </p:cNvPr>
          <p:cNvGrpSpPr/>
          <p:nvPr/>
        </p:nvGrpSpPr>
        <p:grpSpPr>
          <a:xfrm>
            <a:off x="636884" y="5800325"/>
            <a:ext cx="192624" cy="192624"/>
            <a:chOff x="615619" y="5787625"/>
            <a:chExt cx="192624" cy="192624"/>
          </a:xfrm>
          <a:solidFill>
            <a:srgbClr val="FFFFFF"/>
          </a:solidFill>
        </p:grpSpPr>
        <p:sp>
          <p:nvSpPr>
            <p:cNvPr id="49" name="Полилиния: фигура 9">
              <a:extLst>
                <a:ext uri="{FF2B5EF4-FFF2-40B4-BE49-F238E27FC236}">
                  <a16:creationId xmlns:a16="http://schemas.microsoft.com/office/drawing/2014/main" xmlns="" id="{231A65FD-48AF-4309-837B-6474E2776D14}"/>
                </a:ext>
              </a:extLst>
            </p:cNvPr>
            <p:cNvSpPr/>
            <p:nvPr/>
          </p:nvSpPr>
          <p:spPr>
            <a:xfrm>
              <a:off x="615619" y="5787625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Полилиния: фигура 10">
              <a:extLst>
                <a:ext uri="{FF2B5EF4-FFF2-40B4-BE49-F238E27FC236}">
                  <a16:creationId xmlns:a16="http://schemas.microsoft.com/office/drawing/2014/main" xmlns="" id="{7E75C31A-D246-41B5-8880-953EA6E8C45A}"/>
                </a:ext>
              </a:extLst>
            </p:cNvPr>
            <p:cNvSpPr/>
            <p:nvPr/>
          </p:nvSpPr>
          <p:spPr>
            <a:xfrm>
              <a:off x="644525" y="5864674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Полилиния: фигура 12">
              <a:extLst>
                <a:ext uri="{FF2B5EF4-FFF2-40B4-BE49-F238E27FC236}">
                  <a16:creationId xmlns:a16="http://schemas.microsoft.com/office/drawing/2014/main" xmlns="" id="{DDC7759E-DB10-43DD-98B5-0F26580A1B72}"/>
                </a:ext>
              </a:extLst>
            </p:cNvPr>
            <p:cNvSpPr/>
            <p:nvPr/>
          </p:nvSpPr>
          <p:spPr>
            <a:xfrm>
              <a:off x="692668" y="5864674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Полилиния: фигура 13">
              <a:extLst>
                <a:ext uri="{FF2B5EF4-FFF2-40B4-BE49-F238E27FC236}">
                  <a16:creationId xmlns:a16="http://schemas.microsoft.com/office/drawing/2014/main" xmlns="" id="{835F4BDE-21BC-44EA-B15D-B3273E769528}"/>
                </a:ext>
              </a:extLst>
            </p:cNvPr>
            <p:cNvSpPr/>
            <p:nvPr/>
          </p:nvSpPr>
          <p:spPr>
            <a:xfrm>
              <a:off x="740811" y="5864674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Полилиния: фигура 14">
              <a:extLst>
                <a:ext uri="{FF2B5EF4-FFF2-40B4-BE49-F238E27FC236}">
                  <a16:creationId xmlns:a16="http://schemas.microsoft.com/office/drawing/2014/main" xmlns="" id="{EBF826A1-EC11-4D4C-B42C-D0EB55329056}"/>
                </a:ext>
              </a:extLst>
            </p:cNvPr>
            <p:cNvSpPr/>
            <p:nvPr/>
          </p:nvSpPr>
          <p:spPr>
            <a:xfrm>
              <a:off x="644525" y="5912817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Полилиния: фигура 15">
              <a:extLst>
                <a:ext uri="{FF2B5EF4-FFF2-40B4-BE49-F238E27FC236}">
                  <a16:creationId xmlns:a16="http://schemas.microsoft.com/office/drawing/2014/main" xmlns="" id="{8ABE7D6A-14FD-41C4-BCFF-51FEDC2FDC1F}"/>
                </a:ext>
              </a:extLst>
            </p:cNvPr>
            <p:cNvSpPr/>
            <p:nvPr/>
          </p:nvSpPr>
          <p:spPr>
            <a:xfrm>
              <a:off x="692668" y="5912817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5" name="Graphic 97">
            <a:extLst>
              <a:ext uri="{FF2B5EF4-FFF2-40B4-BE49-F238E27FC236}">
                <a16:creationId xmlns:a16="http://schemas.microsoft.com/office/drawing/2014/main" xmlns="" id="{0DA72910-3B58-4459-BC0B-EA1F0B2FA125}"/>
              </a:ext>
            </a:extLst>
          </p:cNvPr>
          <p:cNvSpPr/>
          <p:nvPr/>
        </p:nvSpPr>
        <p:spPr>
          <a:xfrm>
            <a:off x="637716" y="5307605"/>
            <a:ext cx="207613" cy="160919"/>
          </a:xfrm>
          <a:custGeom>
            <a:avLst/>
            <a:gdLst>
              <a:gd name="connsiteX0" fmla="*/ 186852 w 207613"/>
              <a:gd name="connsiteY0" fmla="*/ 119396 h 160919"/>
              <a:gd name="connsiteX1" fmla="*/ 186852 w 207613"/>
              <a:gd name="connsiteY1" fmla="*/ 45709 h 160919"/>
              <a:gd name="connsiteX2" fmla="*/ 147483 w 207613"/>
              <a:gd name="connsiteY2" fmla="*/ 15561 h 160919"/>
              <a:gd name="connsiteX3" fmla="*/ 132111 w 207613"/>
              <a:gd name="connsiteY3" fmla="*/ 15561 h 160919"/>
              <a:gd name="connsiteX4" fmla="*/ 132111 w 207613"/>
              <a:gd name="connsiteY4" fmla="*/ 0 h 160919"/>
              <a:gd name="connsiteX5" fmla="*/ 75497 w 207613"/>
              <a:gd name="connsiteY5" fmla="*/ 0 h 160919"/>
              <a:gd name="connsiteX6" fmla="*/ 75497 w 207613"/>
              <a:gd name="connsiteY6" fmla="*/ 15561 h 160919"/>
              <a:gd name="connsiteX7" fmla="*/ 60125 w 207613"/>
              <a:gd name="connsiteY7" fmla="*/ 15561 h 160919"/>
              <a:gd name="connsiteX8" fmla="*/ 20761 w 207613"/>
              <a:gd name="connsiteY8" fmla="*/ 45709 h 160919"/>
              <a:gd name="connsiteX9" fmla="*/ 20761 w 207613"/>
              <a:gd name="connsiteY9" fmla="*/ 108996 h 160919"/>
              <a:gd name="connsiteX10" fmla="*/ 31145 w 207613"/>
              <a:gd name="connsiteY10" fmla="*/ 108996 h 160919"/>
              <a:gd name="connsiteX11" fmla="*/ 31145 w 207613"/>
              <a:gd name="connsiteY11" fmla="*/ 50841 h 160919"/>
              <a:gd name="connsiteX12" fmla="*/ 63647 w 207613"/>
              <a:gd name="connsiteY12" fmla="*/ 25950 h 160919"/>
              <a:gd name="connsiteX13" fmla="*/ 75497 w 207613"/>
              <a:gd name="connsiteY13" fmla="*/ 25950 h 160919"/>
              <a:gd name="connsiteX14" fmla="*/ 75497 w 207613"/>
              <a:gd name="connsiteY14" fmla="*/ 66448 h 160919"/>
              <a:gd name="connsiteX15" fmla="*/ 85880 w 207613"/>
              <a:gd name="connsiteY15" fmla="*/ 66448 h 160919"/>
              <a:gd name="connsiteX16" fmla="*/ 85880 w 207613"/>
              <a:gd name="connsiteY16" fmla="*/ 10384 h 160919"/>
              <a:gd name="connsiteX17" fmla="*/ 121727 w 207613"/>
              <a:gd name="connsiteY17" fmla="*/ 10384 h 160919"/>
              <a:gd name="connsiteX18" fmla="*/ 121727 w 207613"/>
              <a:gd name="connsiteY18" fmla="*/ 66448 h 160919"/>
              <a:gd name="connsiteX19" fmla="*/ 132111 w 207613"/>
              <a:gd name="connsiteY19" fmla="*/ 66448 h 160919"/>
              <a:gd name="connsiteX20" fmla="*/ 132111 w 207613"/>
              <a:gd name="connsiteY20" fmla="*/ 25950 h 160919"/>
              <a:gd name="connsiteX21" fmla="*/ 143966 w 207613"/>
              <a:gd name="connsiteY21" fmla="*/ 25950 h 160919"/>
              <a:gd name="connsiteX22" fmla="*/ 176469 w 207613"/>
              <a:gd name="connsiteY22" fmla="*/ 50841 h 160919"/>
              <a:gd name="connsiteX23" fmla="*/ 176469 w 207613"/>
              <a:gd name="connsiteY23" fmla="*/ 119396 h 160919"/>
              <a:gd name="connsiteX24" fmla="*/ 0 w 207613"/>
              <a:gd name="connsiteY24" fmla="*/ 119396 h 160919"/>
              <a:gd name="connsiteX25" fmla="*/ 0 w 207613"/>
              <a:gd name="connsiteY25" fmla="*/ 160919 h 160919"/>
              <a:gd name="connsiteX26" fmla="*/ 207614 w 207613"/>
              <a:gd name="connsiteY26" fmla="*/ 160919 h 160919"/>
              <a:gd name="connsiteX27" fmla="*/ 207614 w 207613"/>
              <a:gd name="connsiteY27" fmla="*/ 119396 h 160919"/>
              <a:gd name="connsiteX28" fmla="*/ 197230 w 207613"/>
              <a:gd name="connsiteY28" fmla="*/ 150536 h 160919"/>
              <a:gd name="connsiteX29" fmla="*/ 10384 w 207613"/>
              <a:gd name="connsiteY29" fmla="*/ 150536 h 160919"/>
              <a:gd name="connsiteX30" fmla="*/ 10384 w 207613"/>
              <a:gd name="connsiteY30" fmla="*/ 129763 h 160919"/>
              <a:gd name="connsiteX31" fmla="*/ 197230 w 207613"/>
              <a:gd name="connsiteY31" fmla="*/ 129763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07613" h="160919">
                <a:moveTo>
                  <a:pt x="186852" y="119396"/>
                </a:moveTo>
                <a:lnTo>
                  <a:pt x="186852" y="45709"/>
                </a:lnTo>
                <a:lnTo>
                  <a:pt x="147483" y="15561"/>
                </a:lnTo>
                <a:lnTo>
                  <a:pt x="132111" y="15561"/>
                </a:lnTo>
                <a:lnTo>
                  <a:pt x="132111" y="0"/>
                </a:lnTo>
                <a:lnTo>
                  <a:pt x="75497" y="0"/>
                </a:lnTo>
                <a:lnTo>
                  <a:pt x="75497" y="15561"/>
                </a:lnTo>
                <a:lnTo>
                  <a:pt x="60125" y="15561"/>
                </a:lnTo>
                <a:lnTo>
                  <a:pt x="20761" y="45709"/>
                </a:lnTo>
                <a:lnTo>
                  <a:pt x="20761" y="108996"/>
                </a:lnTo>
                <a:lnTo>
                  <a:pt x="31145" y="108996"/>
                </a:lnTo>
                <a:lnTo>
                  <a:pt x="31145" y="50841"/>
                </a:lnTo>
                <a:lnTo>
                  <a:pt x="63647" y="25950"/>
                </a:lnTo>
                <a:lnTo>
                  <a:pt x="75497" y="25950"/>
                </a:lnTo>
                <a:lnTo>
                  <a:pt x="75497" y="66448"/>
                </a:lnTo>
                <a:lnTo>
                  <a:pt x="85880" y="66448"/>
                </a:lnTo>
                <a:lnTo>
                  <a:pt x="85880" y="10384"/>
                </a:lnTo>
                <a:lnTo>
                  <a:pt x="121727" y="10384"/>
                </a:lnTo>
                <a:lnTo>
                  <a:pt x="121727" y="66448"/>
                </a:lnTo>
                <a:lnTo>
                  <a:pt x="132111" y="66448"/>
                </a:lnTo>
                <a:lnTo>
                  <a:pt x="132111" y="25950"/>
                </a:lnTo>
                <a:lnTo>
                  <a:pt x="143966" y="25950"/>
                </a:lnTo>
                <a:lnTo>
                  <a:pt x="176469" y="50841"/>
                </a:lnTo>
                <a:lnTo>
                  <a:pt x="176469" y="119396"/>
                </a:lnTo>
                <a:lnTo>
                  <a:pt x="0" y="119396"/>
                </a:lnTo>
                <a:lnTo>
                  <a:pt x="0" y="160919"/>
                </a:lnTo>
                <a:lnTo>
                  <a:pt x="207614" y="160919"/>
                </a:lnTo>
                <a:lnTo>
                  <a:pt x="207614" y="119396"/>
                </a:lnTo>
                <a:close/>
                <a:moveTo>
                  <a:pt x="197230" y="150536"/>
                </a:moveTo>
                <a:lnTo>
                  <a:pt x="10384" y="150536"/>
                </a:lnTo>
                <a:lnTo>
                  <a:pt x="10384" y="129763"/>
                </a:lnTo>
                <a:lnTo>
                  <a:pt x="197230" y="129763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2376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Номер слайда 1">
            <a:extLst>
              <a:ext uri="{FF2B5EF4-FFF2-40B4-BE49-F238E27FC236}">
                <a16:creationId xmlns:a16="http://schemas.microsoft.com/office/drawing/2014/main" xmlns="" id="{3D265DF3-082E-7845-9BA7-9AD361A28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F11A-CAD2-4FD2-9793-0DC6E98D19B3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/>
          <a:p>
            <a:r>
              <a:rPr lang="ru-RU" dirty="0"/>
              <a:t>Оценка технического состояния и эксплуатация ЗиС. Проблемы и причины</a:t>
            </a:r>
          </a:p>
        </p:txBody>
      </p:sp>
      <p:sp>
        <p:nvSpPr>
          <p:cNvPr id="7" name="Rectangle 3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985240" y="1550926"/>
            <a:ext cx="2064959" cy="712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73462" rIns="73462" bIns="73462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sz="1000" b="1">
                <a:solidFill>
                  <a:schemeClr val="bg1"/>
                </a:solidFill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l" defTabSz="89535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Низкая квалификация экспертных организаций</a:t>
            </a:r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504657" y="2992306"/>
            <a:ext cx="653481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Низкие требования тендера, демпинг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515380" y="5440578"/>
            <a:ext cx="653481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R="0" lvl="1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Отсутствие системы оценки экспертных организаций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747628" y="1556523"/>
            <a:ext cx="2064959" cy="712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73462" rIns="73462" bIns="73462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sz="1000" b="1">
                <a:solidFill>
                  <a:schemeClr val="bg1"/>
                </a:solidFill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l" defTabSz="89535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Оценка объектов не в полном объёме, нарушение сроков</a:t>
            </a: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504240" y="4216442"/>
            <a:ext cx="65459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Не предоставление подразделениями полного доступа к объектам ОТС</a:t>
            </a:r>
          </a:p>
        </p:txBody>
      </p:sp>
      <p:sp>
        <p:nvSpPr>
          <p:cNvPr id="62" name="TextBox 61"/>
          <p:cNvSpPr txBox="1">
            <a:spLocks/>
          </p:cNvSpPr>
          <p:nvPr/>
        </p:nvSpPr>
        <p:spPr>
          <a:xfrm>
            <a:off x="504240" y="5044534"/>
            <a:ext cx="65459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Зависимость от производственной программы и графика ремонтов</a:t>
            </a:r>
          </a:p>
        </p:txBody>
      </p:sp>
      <p:sp>
        <p:nvSpPr>
          <p:cNvPr id="114" name="TextBox 113"/>
          <p:cNvSpPr txBox="1">
            <a:spLocks/>
          </p:cNvSpPr>
          <p:nvPr/>
        </p:nvSpPr>
        <p:spPr>
          <a:xfrm>
            <a:off x="504239" y="5836622"/>
            <a:ext cx="65459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R="0" lvl="1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Отсутствие сквозного контроля качества ОТС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Rectangle 3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10017" y="1556523"/>
            <a:ext cx="2064959" cy="712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73462" rIns="73462" bIns="73462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sz="1000" b="1">
                <a:solidFill>
                  <a:schemeClr val="bg1"/>
                </a:solidFill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l" defTabSz="89535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Низкое качество ОТС</a:t>
            </a:r>
          </a:p>
        </p:txBody>
      </p:sp>
      <p:sp>
        <p:nvSpPr>
          <p:cNvPr id="122" name="TextBox 121"/>
          <p:cNvSpPr txBox="1">
            <a:spLocks/>
          </p:cNvSpPr>
          <p:nvPr/>
        </p:nvSpPr>
        <p:spPr>
          <a:xfrm>
            <a:off x="504243" y="2591036"/>
            <a:ext cx="65459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Некачественные ТЗ вследствие низкой квалификации ответственных в подразделениях</a:t>
            </a:r>
          </a:p>
        </p:txBody>
      </p:sp>
      <p:sp>
        <p:nvSpPr>
          <p:cNvPr id="123" name="TextBox 122"/>
          <p:cNvSpPr txBox="1">
            <a:spLocks/>
          </p:cNvSpPr>
          <p:nvPr/>
        </p:nvSpPr>
        <p:spPr>
          <a:xfrm>
            <a:off x="504241" y="3820398"/>
            <a:ext cx="65459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Сокращение объема оценки в целях экономии</a:t>
            </a:r>
          </a:p>
        </p:txBody>
      </p:sp>
      <p:sp>
        <p:nvSpPr>
          <p:cNvPr id="124" name="TextBox 123"/>
          <p:cNvSpPr txBox="1">
            <a:spLocks/>
          </p:cNvSpPr>
          <p:nvPr/>
        </p:nvSpPr>
        <p:spPr>
          <a:xfrm>
            <a:off x="504243" y="3424354"/>
            <a:ext cx="65459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Применение наиболее простых и </a:t>
            </a:r>
            <a:r>
              <a:rPr lang="ru-RU" sz="12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малозатратных</a:t>
            </a: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методик оценки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29AF5A0-8CD6-A240-9F94-7F3F2F970471}"/>
              </a:ext>
            </a:extLst>
          </p:cNvPr>
          <p:cNvSpPr/>
          <p:nvPr/>
        </p:nvSpPr>
        <p:spPr>
          <a:xfrm>
            <a:off x="950949" y="1025906"/>
            <a:ext cx="5629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ОТС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" name="AutoShape 249">
            <a:extLst>
              <a:ext uri="{FF2B5EF4-FFF2-40B4-BE49-F238E27FC236}">
                <a16:creationId xmlns:a16="http://schemas.microsoft.com/office/drawing/2014/main" xmlns="" id="{D8233981-4ACC-604E-852C-8B5DE1111E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12124" y="994609"/>
            <a:ext cx="0" cy="528270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Freeform 78"/>
          <p:cNvSpPr>
            <a:spLocks noEditPoints="1"/>
          </p:cNvSpPr>
          <p:nvPr/>
        </p:nvSpPr>
        <p:spPr bwMode="auto">
          <a:xfrm>
            <a:off x="7379414" y="932993"/>
            <a:ext cx="417883" cy="432048"/>
          </a:xfrm>
          <a:custGeom>
            <a:avLst/>
            <a:gdLst/>
            <a:ahLst/>
            <a:cxnLst>
              <a:cxn ang="0">
                <a:pos x="42" y="482"/>
              </a:cxn>
              <a:cxn ang="0">
                <a:pos x="920" y="438"/>
              </a:cxn>
              <a:cxn ang="0">
                <a:pos x="863" y="617"/>
              </a:cxn>
              <a:cxn ang="0">
                <a:pos x="816" y="626"/>
              </a:cxn>
              <a:cxn ang="0">
                <a:pos x="460" y="85"/>
              </a:cxn>
              <a:cxn ang="0">
                <a:pos x="59" y="800"/>
              </a:cxn>
              <a:cxn ang="0">
                <a:pos x="1023" y="1067"/>
              </a:cxn>
              <a:cxn ang="0">
                <a:pos x="986" y="1018"/>
              </a:cxn>
              <a:cxn ang="0">
                <a:pos x="1030" y="965"/>
              </a:cxn>
              <a:cxn ang="0">
                <a:pos x="1044" y="932"/>
              </a:cxn>
              <a:cxn ang="0">
                <a:pos x="1048" y="893"/>
              </a:cxn>
              <a:cxn ang="0">
                <a:pos x="1041" y="847"/>
              </a:cxn>
              <a:cxn ang="0">
                <a:pos x="1022" y="807"/>
              </a:cxn>
              <a:cxn ang="0">
                <a:pos x="991" y="774"/>
              </a:cxn>
              <a:cxn ang="0">
                <a:pos x="954" y="751"/>
              </a:cxn>
              <a:cxn ang="0">
                <a:pos x="909" y="740"/>
              </a:cxn>
              <a:cxn ang="0">
                <a:pos x="863" y="741"/>
              </a:cxn>
              <a:cxn ang="0">
                <a:pos x="820" y="757"/>
              </a:cxn>
              <a:cxn ang="0">
                <a:pos x="783" y="784"/>
              </a:cxn>
              <a:cxn ang="0">
                <a:pos x="757" y="819"/>
              </a:cxn>
              <a:cxn ang="0">
                <a:pos x="742" y="862"/>
              </a:cxn>
              <a:cxn ang="0">
                <a:pos x="739" y="909"/>
              </a:cxn>
              <a:cxn ang="0">
                <a:pos x="751" y="953"/>
              </a:cxn>
              <a:cxn ang="0">
                <a:pos x="774" y="992"/>
              </a:cxn>
              <a:cxn ang="0">
                <a:pos x="806" y="1022"/>
              </a:cxn>
              <a:cxn ang="0">
                <a:pos x="848" y="1042"/>
              </a:cxn>
              <a:cxn ang="0">
                <a:pos x="893" y="1049"/>
              </a:cxn>
              <a:cxn ang="0">
                <a:pos x="966" y="1098"/>
              </a:cxn>
              <a:cxn ang="0">
                <a:pos x="912" y="1109"/>
              </a:cxn>
              <a:cxn ang="0">
                <a:pos x="849" y="1106"/>
              </a:cxn>
              <a:cxn ang="0">
                <a:pos x="790" y="1083"/>
              </a:cxn>
              <a:cxn ang="0">
                <a:pos x="740" y="1047"/>
              </a:cxn>
              <a:cxn ang="0">
                <a:pos x="703" y="996"/>
              </a:cxn>
              <a:cxn ang="0">
                <a:pos x="681" y="937"/>
              </a:cxn>
              <a:cxn ang="0">
                <a:pos x="677" y="871"/>
              </a:cxn>
              <a:cxn ang="0">
                <a:pos x="694" y="810"/>
              </a:cxn>
              <a:cxn ang="0">
                <a:pos x="726" y="756"/>
              </a:cxn>
              <a:cxn ang="0">
                <a:pos x="773" y="715"/>
              </a:cxn>
              <a:cxn ang="0">
                <a:pos x="829" y="686"/>
              </a:cxn>
              <a:cxn ang="0">
                <a:pos x="893" y="677"/>
              </a:cxn>
              <a:cxn ang="0">
                <a:pos x="958" y="686"/>
              </a:cxn>
              <a:cxn ang="0">
                <a:pos x="1014" y="715"/>
              </a:cxn>
              <a:cxn ang="0">
                <a:pos x="1060" y="756"/>
              </a:cxn>
              <a:cxn ang="0">
                <a:pos x="1093" y="810"/>
              </a:cxn>
              <a:cxn ang="0">
                <a:pos x="1109" y="871"/>
              </a:cxn>
              <a:cxn ang="0">
                <a:pos x="1107" y="929"/>
              </a:cxn>
              <a:cxn ang="0">
                <a:pos x="1092" y="979"/>
              </a:cxn>
              <a:cxn ang="0">
                <a:pos x="1066" y="1023"/>
              </a:cxn>
              <a:cxn ang="0">
                <a:pos x="306" y="862"/>
              </a:cxn>
              <a:cxn ang="0">
                <a:pos x="614" y="893"/>
              </a:cxn>
              <a:cxn ang="0">
                <a:pos x="58" y="924"/>
              </a:cxn>
              <a:cxn ang="0">
                <a:pos x="553" y="862"/>
              </a:cxn>
              <a:cxn ang="0">
                <a:pos x="368" y="862"/>
              </a:cxn>
            </a:cxnLst>
            <a:rect l="0" t="0" r="r" b="b"/>
            <a:pathLst>
              <a:path w="1225" h="1224">
                <a:moveTo>
                  <a:pt x="59" y="800"/>
                </a:moveTo>
                <a:lnTo>
                  <a:pt x="59" y="466"/>
                </a:lnTo>
                <a:lnTo>
                  <a:pt x="42" y="482"/>
                </a:lnTo>
                <a:lnTo>
                  <a:pt x="0" y="438"/>
                </a:lnTo>
                <a:lnTo>
                  <a:pt x="460" y="0"/>
                </a:lnTo>
                <a:lnTo>
                  <a:pt x="920" y="438"/>
                </a:lnTo>
                <a:lnTo>
                  <a:pt x="879" y="482"/>
                </a:lnTo>
                <a:lnTo>
                  <a:pt x="863" y="468"/>
                </a:lnTo>
                <a:lnTo>
                  <a:pt x="863" y="617"/>
                </a:lnTo>
                <a:lnTo>
                  <a:pt x="846" y="619"/>
                </a:lnTo>
                <a:lnTo>
                  <a:pt x="830" y="622"/>
                </a:lnTo>
                <a:lnTo>
                  <a:pt x="816" y="626"/>
                </a:lnTo>
                <a:lnTo>
                  <a:pt x="801" y="631"/>
                </a:lnTo>
                <a:lnTo>
                  <a:pt x="801" y="409"/>
                </a:lnTo>
                <a:lnTo>
                  <a:pt x="460" y="85"/>
                </a:lnTo>
                <a:lnTo>
                  <a:pt x="120" y="410"/>
                </a:lnTo>
                <a:lnTo>
                  <a:pt x="120" y="800"/>
                </a:lnTo>
                <a:lnTo>
                  <a:pt x="59" y="800"/>
                </a:lnTo>
                <a:close/>
                <a:moveTo>
                  <a:pt x="1180" y="1224"/>
                </a:moveTo>
                <a:lnTo>
                  <a:pt x="1023" y="1067"/>
                </a:lnTo>
                <a:lnTo>
                  <a:pt x="1023" y="1067"/>
                </a:lnTo>
                <a:lnTo>
                  <a:pt x="978" y="1023"/>
                </a:lnTo>
                <a:lnTo>
                  <a:pt x="982" y="1020"/>
                </a:lnTo>
                <a:lnTo>
                  <a:pt x="986" y="1018"/>
                </a:lnTo>
                <a:lnTo>
                  <a:pt x="1017" y="987"/>
                </a:lnTo>
                <a:lnTo>
                  <a:pt x="1023" y="976"/>
                </a:lnTo>
                <a:lnTo>
                  <a:pt x="1030" y="965"/>
                </a:lnTo>
                <a:lnTo>
                  <a:pt x="1036" y="955"/>
                </a:lnTo>
                <a:lnTo>
                  <a:pt x="1040" y="943"/>
                </a:lnTo>
                <a:lnTo>
                  <a:pt x="1044" y="932"/>
                </a:lnTo>
                <a:lnTo>
                  <a:pt x="1046" y="918"/>
                </a:lnTo>
                <a:lnTo>
                  <a:pt x="1048" y="906"/>
                </a:lnTo>
                <a:lnTo>
                  <a:pt x="1048" y="893"/>
                </a:lnTo>
                <a:lnTo>
                  <a:pt x="1048" y="878"/>
                </a:lnTo>
                <a:lnTo>
                  <a:pt x="1045" y="862"/>
                </a:lnTo>
                <a:lnTo>
                  <a:pt x="1041" y="847"/>
                </a:lnTo>
                <a:lnTo>
                  <a:pt x="1036" y="834"/>
                </a:lnTo>
                <a:lnTo>
                  <a:pt x="1029" y="819"/>
                </a:lnTo>
                <a:lnTo>
                  <a:pt x="1022" y="807"/>
                </a:lnTo>
                <a:lnTo>
                  <a:pt x="1013" y="795"/>
                </a:lnTo>
                <a:lnTo>
                  <a:pt x="1002" y="784"/>
                </a:lnTo>
                <a:lnTo>
                  <a:pt x="991" y="774"/>
                </a:lnTo>
                <a:lnTo>
                  <a:pt x="979" y="765"/>
                </a:lnTo>
                <a:lnTo>
                  <a:pt x="967" y="757"/>
                </a:lnTo>
                <a:lnTo>
                  <a:pt x="954" y="751"/>
                </a:lnTo>
                <a:lnTo>
                  <a:pt x="939" y="745"/>
                </a:lnTo>
                <a:lnTo>
                  <a:pt x="924" y="741"/>
                </a:lnTo>
                <a:lnTo>
                  <a:pt x="909" y="740"/>
                </a:lnTo>
                <a:lnTo>
                  <a:pt x="893" y="739"/>
                </a:lnTo>
                <a:lnTo>
                  <a:pt x="877" y="740"/>
                </a:lnTo>
                <a:lnTo>
                  <a:pt x="863" y="741"/>
                </a:lnTo>
                <a:lnTo>
                  <a:pt x="848" y="745"/>
                </a:lnTo>
                <a:lnTo>
                  <a:pt x="833" y="751"/>
                </a:lnTo>
                <a:lnTo>
                  <a:pt x="820" y="757"/>
                </a:lnTo>
                <a:lnTo>
                  <a:pt x="806" y="765"/>
                </a:lnTo>
                <a:lnTo>
                  <a:pt x="795" y="774"/>
                </a:lnTo>
                <a:lnTo>
                  <a:pt x="783" y="784"/>
                </a:lnTo>
                <a:lnTo>
                  <a:pt x="774" y="795"/>
                </a:lnTo>
                <a:lnTo>
                  <a:pt x="765" y="807"/>
                </a:lnTo>
                <a:lnTo>
                  <a:pt x="757" y="819"/>
                </a:lnTo>
                <a:lnTo>
                  <a:pt x="751" y="834"/>
                </a:lnTo>
                <a:lnTo>
                  <a:pt x="746" y="847"/>
                </a:lnTo>
                <a:lnTo>
                  <a:pt x="742" y="862"/>
                </a:lnTo>
                <a:lnTo>
                  <a:pt x="739" y="878"/>
                </a:lnTo>
                <a:lnTo>
                  <a:pt x="739" y="893"/>
                </a:lnTo>
                <a:lnTo>
                  <a:pt x="739" y="909"/>
                </a:lnTo>
                <a:lnTo>
                  <a:pt x="742" y="925"/>
                </a:lnTo>
                <a:lnTo>
                  <a:pt x="746" y="940"/>
                </a:lnTo>
                <a:lnTo>
                  <a:pt x="751" y="953"/>
                </a:lnTo>
                <a:lnTo>
                  <a:pt x="757" y="967"/>
                </a:lnTo>
                <a:lnTo>
                  <a:pt x="765" y="980"/>
                </a:lnTo>
                <a:lnTo>
                  <a:pt x="774" y="992"/>
                </a:lnTo>
                <a:lnTo>
                  <a:pt x="783" y="1003"/>
                </a:lnTo>
                <a:lnTo>
                  <a:pt x="795" y="1012"/>
                </a:lnTo>
                <a:lnTo>
                  <a:pt x="806" y="1022"/>
                </a:lnTo>
                <a:lnTo>
                  <a:pt x="820" y="1030"/>
                </a:lnTo>
                <a:lnTo>
                  <a:pt x="833" y="1036"/>
                </a:lnTo>
                <a:lnTo>
                  <a:pt x="848" y="1042"/>
                </a:lnTo>
                <a:lnTo>
                  <a:pt x="863" y="1044"/>
                </a:lnTo>
                <a:lnTo>
                  <a:pt x="877" y="1047"/>
                </a:lnTo>
                <a:lnTo>
                  <a:pt x="893" y="1049"/>
                </a:lnTo>
                <a:lnTo>
                  <a:pt x="904" y="1047"/>
                </a:lnTo>
                <a:lnTo>
                  <a:pt x="915" y="1047"/>
                </a:lnTo>
                <a:lnTo>
                  <a:pt x="966" y="1098"/>
                </a:lnTo>
                <a:lnTo>
                  <a:pt x="948" y="1103"/>
                </a:lnTo>
                <a:lnTo>
                  <a:pt x="931" y="1106"/>
                </a:lnTo>
                <a:lnTo>
                  <a:pt x="912" y="1109"/>
                </a:lnTo>
                <a:lnTo>
                  <a:pt x="893" y="1110"/>
                </a:lnTo>
                <a:lnTo>
                  <a:pt x="871" y="1109"/>
                </a:lnTo>
                <a:lnTo>
                  <a:pt x="849" y="1106"/>
                </a:lnTo>
                <a:lnTo>
                  <a:pt x="829" y="1101"/>
                </a:lnTo>
                <a:lnTo>
                  <a:pt x="809" y="1093"/>
                </a:lnTo>
                <a:lnTo>
                  <a:pt x="790" y="1083"/>
                </a:lnTo>
                <a:lnTo>
                  <a:pt x="773" y="1073"/>
                </a:lnTo>
                <a:lnTo>
                  <a:pt x="755" y="1061"/>
                </a:lnTo>
                <a:lnTo>
                  <a:pt x="740" y="1047"/>
                </a:lnTo>
                <a:lnTo>
                  <a:pt x="726" y="1031"/>
                </a:lnTo>
                <a:lnTo>
                  <a:pt x="714" y="1015"/>
                </a:lnTo>
                <a:lnTo>
                  <a:pt x="703" y="996"/>
                </a:lnTo>
                <a:lnTo>
                  <a:pt x="694" y="977"/>
                </a:lnTo>
                <a:lnTo>
                  <a:pt x="687" y="957"/>
                </a:lnTo>
                <a:lnTo>
                  <a:pt x="681" y="937"/>
                </a:lnTo>
                <a:lnTo>
                  <a:pt x="677" y="916"/>
                </a:lnTo>
                <a:lnTo>
                  <a:pt x="676" y="893"/>
                </a:lnTo>
                <a:lnTo>
                  <a:pt x="677" y="871"/>
                </a:lnTo>
                <a:lnTo>
                  <a:pt x="681" y="850"/>
                </a:lnTo>
                <a:lnTo>
                  <a:pt x="687" y="829"/>
                </a:lnTo>
                <a:lnTo>
                  <a:pt x="694" y="810"/>
                </a:lnTo>
                <a:lnTo>
                  <a:pt x="703" y="790"/>
                </a:lnTo>
                <a:lnTo>
                  <a:pt x="714" y="772"/>
                </a:lnTo>
                <a:lnTo>
                  <a:pt x="726" y="756"/>
                </a:lnTo>
                <a:lnTo>
                  <a:pt x="740" y="740"/>
                </a:lnTo>
                <a:lnTo>
                  <a:pt x="755" y="727"/>
                </a:lnTo>
                <a:lnTo>
                  <a:pt x="773" y="715"/>
                </a:lnTo>
                <a:lnTo>
                  <a:pt x="790" y="702"/>
                </a:lnTo>
                <a:lnTo>
                  <a:pt x="809" y="694"/>
                </a:lnTo>
                <a:lnTo>
                  <a:pt x="829" y="686"/>
                </a:lnTo>
                <a:lnTo>
                  <a:pt x="849" y="681"/>
                </a:lnTo>
                <a:lnTo>
                  <a:pt x="871" y="678"/>
                </a:lnTo>
                <a:lnTo>
                  <a:pt x="893" y="677"/>
                </a:lnTo>
                <a:lnTo>
                  <a:pt x="915" y="678"/>
                </a:lnTo>
                <a:lnTo>
                  <a:pt x="936" y="681"/>
                </a:lnTo>
                <a:lnTo>
                  <a:pt x="958" y="686"/>
                </a:lnTo>
                <a:lnTo>
                  <a:pt x="978" y="694"/>
                </a:lnTo>
                <a:lnTo>
                  <a:pt x="997" y="702"/>
                </a:lnTo>
                <a:lnTo>
                  <a:pt x="1014" y="715"/>
                </a:lnTo>
                <a:lnTo>
                  <a:pt x="1031" y="727"/>
                </a:lnTo>
                <a:lnTo>
                  <a:pt x="1046" y="740"/>
                </a:lnTo>
                <a:lnTo>
                  <a:pt x="1060" y="756"/>
                </a:lnTo>
                <a:lnTo>
                  <a:pt x="1073" y="772"/>
                </a:lnTo>
                <a:lnTo>
                  <a:pt x="1084" y="790"/>
                </a:lnTo>
                <a:lnTo>
                  <a:pt x="1093" y="810"/>
                </a:lnTo>
                <a:lnTo>
                  <a:pt x="1100" y="829"/>
                </a:lnTo>
                <a:lnTo>
                  <a:pt x="1105" y="850"/>
                </a:lnTo>
                <a:lnTo>
                  <a:pt x="1109" y="871"/>
                </a:lnTo>
                <a:lnTo>
                  <a:pt x="1109" y="893"/>
                </a:lnTo>
                <a:lnTo>
                  <a:pt x="1109" y="912"/>
                </a:lnTo>
                <a:lnTo>
                  <a:pt x="1107" y="929"/>
                </a:lnTo>
                <a:lnTo>
                  <a:pt x="1103" y="947"/>
                </a:lnTo>
                <a:lnTo>
                  <a:pt x="1099" y="963"/>
                </a:lnTo>
                <a:lnTo>
                  <a:pt x="1092" y="979"/>
                </a:lnTo>
                <a:lnTo>
                  <a:pt x="1085" y="995"/>
                </a:lnTo>
                <a:lnTo>
                  <a:pt x="1076" y="1010"/>
                </a:lnTo>
                <a:lnTo>
                  <a:pt x="1066" y="1023"/>
                </a:lnTo>
                <a:lnTo>
                  <a:pt x="1225" y="1181"/>
                </a:lnTo>
                <a:lnTo>
                  <a:pt x="1180" y="1224"/>
                </a:lnTo>
                <a:close/>
                <a:moveTo>
                  <a:pt x="306" y="862"/>
                </a:moveTo>
                <a:lnTo>
                  <a:pt x="306" y="492"/>
                </a:lnTo>
                <a:lnTo>
                  <a:pt x="614" y="492"/>
                </a:lnTo>
                <a:lnTo>
                  <a:pt x="614" y="893"/>
                </a:lnTo>
                <a:lnTo>
                  <a:pt x="614" y="893"/>
                </a:lnTo>
                <a:lnTo>
                  <a:pt x="614" y="924"/>
                </a:lnTo>
                <a:lnTo>
                  <a:pt x="58" y="924"/>
                </a:lnTo>
                <a:lnTo>
                  <a:pt x="58" y="862"/>
                </a:lnTo>
                <a:lnTo>
                  <a:pt x="306" y="862"/>
                </a:lnTo>
                <a:close/>
                <a:moveTo>
                  <a:pt x="553" y="862"/>
                </a:moveTo>
                <a:lnTo>
                  <a:pt x="553" y="554"/>
                </a:lnTo>
                <a:lnTo>
                  <a:pt x="368" y="554"/>
                </a:lnTo>
                <a:lnTo>
                  <a:pt x="368" y="862"/>
                </a:lnTo>
                <a:lnTo>
                  <a:pt x="553" y="862"/>
                </a:lnTo>
                <a:close/>
              </a:path>
            </a:pathLst>
          </a:custGeom>
          <a:solidFill>
            <a:srgbClr val="002F6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255"/>
          <p:cNvSpPr>
            <a:spLocks noEditPoints="1"/>
          </p:cNvSpPr>
          <p:nvPr/>
        </p:nvSpPr>
        <p:spPr bwMode="auto">
          <a:xfrm>
            <a:off x="515380" y="994609"/>
            <a:ext cx="322559" cy="308816"/>
          </a:xfrm>
          <a:custGeom>
            <a:avLst/>
            <a:gdLst/>
            <a:ahLst/>
            <a:cxnLst>
              <a:cxn ang="0">
                <a:pos x="767" y="717"/>
              </a:cxn>
              <a:cxn ang="0">
                <a:pos x="801" y="432"/>
              </a:cxn>
              <a:cxn ang="0">
                <a:pos x="789" y="749"/>
              </a:cxn>
              <a:cxn ang="0">
                <a:pos x="1127" y="506"/>
              </a:cxn>
              <a:cxn ang="0">
                <a:pos x="1115" y="489"/>
              </a:cxn>
              <a:cxn ang="0">
                <a:pos x="1104" y="475"/>
              </a:cxn>
              <a:cxn ang="0">
                <a:pos x="1097" y="469"/>
              </a:cxn>
              <a:cxn ang="0">
                <a:pos x="1085" y="458"/>
              </a:cxn>
              <a:cxn ang="0">
                <a:pos x="1046" y="435"/>
              </a:cxn>
              <a:cxn ang="0">
                <a:pos x="979" y="418"/>
              </a:cxn>
              <a:cxn ang="0">
                <a:pos x="895" y="436"/>
              </a:cxn>
              <a:cxn ang="0">
                <a:pos x="836" y="483"/>
              </a:cxn>
              <a:cxn ang="0">
                <a:pos x="821" y="502"/>
              </a:cxn>
              <a:cxn ang="0">
                <a:pos x="813" y="519"/>
              </a:cxn>
              <a:cxn ang="0">
                <a:pos x="808" y="528"/>
              </a:cxn>
              <a:cxn ang="0">
                <a:pos x="802" y="546"/>
              </a:cxn>
              <a:cxn ang="0">
                <a:pos x="798" y="559"/>
              </a:cxn>
              <a:cxn ang="0">
                <a:pos x="794" y="613"/>
              </a:cxn>
              <a:cxn ang="0">
                <a:pos x="803" y="655"/>
              </a:cxn>
              <a:cxn ang="0">
                <a:pos x="812" y="677"/>
              </a:cxn>
              <a:cxn ang="0">
                <a:pos x="818" y="688"/>
              </a:cxn>
              <a:cxn ang="0">
                <a:pos x="826" y="701"/>
              </a:cxn>
              <a:cxn ang="0">
                <a:pos x="840" y="717"/>
              </a:cxn>
              <a:cxn ang="0">
                <a:pos x="936" y="773"/>
              </a:cxn>
              <a:cxn ang="0">
                <a:pos x="1010" y="773"/>
              </a:cxn>
              <a:cxn ang="0">
                <a:pos x="1078" y="743"/>
              </a:cxn>
              <a:cxn ang="0">
                <a:pos x="1090" y="732"/>
              </a:cxn>
              <a:cxn ang="0">
                <a:pos x="1102" y="722"/>
              </a:cxn>
              <a:cxn ang="0">
                <a:pos x="1112" y="712"/>
              </a:cxn>
              <a:cxn ang="0">
                <a:pos x="1123" y="696"/>
              </a:cxn>
              <a:cxn ang="0">
                <a:pos x="1131" y="681"/>
              </a:cxn>
              <a:cxn ang="0">
                <a:pos x="1136" y="670"/>
              </a:cxn>
              <a:cxn ang="0">
                <a:pos x="1142" y="657"/>
              </a:cxn>
              <a:cxn ang="0">
                <a:pos x="1146" y="644"/>
              </a:cxn>
              <a:cxn ang="0">
                <a:pos x="1148" y="631"/>
              </a:cxn>
              <a:cxn ang="0">
                <a:pos x="1151" y="617"/>
              </a:cxn>
              <a:cxn ang="0">
                <a:pos x="1152" y="602"/>
              </a:cxn>
              <a:cxn ang="0">
                <a:pos x="1151" y="584"/>
              </a:cxn>
              <a:cxn ang="0">
                <a:pos x="1150" y="569"/>
              </a:cxn>
              <a:cxn ang="0">
                <a:pos x="1147" y="556"/>
              </a:cxn>
              <a:cxn ang="0">
                <a:pos x="1143" y="544"/>
              </a:cxn>
              <a:cxn ang="0">
                <a:pos x="1139" y="532"/>
              </a:cxn>
              <a:cxn ang="0">
                <a:pos x="1133" y="517"/>
              </a:cxn>
              <a:cxn ang="0">
                <a:pos x="948" y="715"/>
              </a:cxn>
              <a:cxn ang="0">
                <a:pos x="887" y="681"/>
              </a:cxn>
              <a:cxn ang="0">
                <a:pos x="856" y="620"/>
              </a:cxn>
              <a:cxn ang="0">
                <a:pos x="864" y="550"/>
              </a:cxn>
              <a:cxn ang="0">
                <a:pos x="908" y="498"/>
              </a:cxn>
              <a:cxn ang="0">
                <a:pos x="975" y="478"/>
              </a:cxn>
              <a:cxn ang="0">
                <a:pos x="1041" y="500"/>
              </a:cxn>
              <a:cxn ang="0">
                <a:pos x="1083" y="552"/>
              </a:cxn>
              <a:cxn ang="0">
                <a:pos x="1090" y="623"/>
              </a:cxn>
              <a:cxn ang="0">
                <a:pos x="1058" y="682"/>
              </a:cxn>
              <a:cxn ang="0">
                <a:pos x="998" y="715"/>
              </a:cxn>
              <a:cxn ang="0">
                <a:pos x="693" y="1194"/>
              </a:cxn>
              <a:cxn ang="0">
                <a:pos x="779" y="837"/>
              </a:cxn>
              <a:cxn ang="0">
                <a:pos x="798" y="896"/>
              </a:cxn>
              <a:cxn ang="0">
                <a:pos x="1064" y="835"/>
              </a:cxn>
              <a:cxn ang="0">
                <a:pos x="1133" y="962"/>
              </a:cxn>
              <a:cxn ang="0">
                <a:pos x="258" y="942"/>
              </a:cxn>
              <a:cxn ang="0">
                <a:pos x="300" y="566"/>
              </a:cxn>
              <a:cxn ang="0">
                <a:pos x="194" y="171"/>
              </a:cxn>
              <a:cxn ang="0">
                <a:pos x="60" y="299"/>
              </a:cxn>
            </a:cxnLst>
            <a:rect l="0" t="0" r="r" b="b"/>
            <a:pathLst>
              <a:path w="1194" h="1194">
                <a:moveTo>
                  <a:pt x="1133" y="0"/>
                </a:moveTo>
                <a:lnTo>
                  <a:pt x="0" y="0"/>
                </a:lnTo>
                <a:lnTo>
                  <a:pt x="0" y="359"/>
                </a:lnTo>
                <a:lnTo>
                  <a:pt x="1133" y="359"/>
                </a:lnTo>
                <a:lnTo>
                  <a:pt x="1133" y="0"/>
                </a:lnTo>
                <a:close/>
                <a:moveTo>
                  <a:pt x="767" y="717"/>
                </a:moveTo>
                <a:lnTo>
                  <a:pt x="60" y="717"/>
                </a:lnTo>
                <a:lnTo>
                  <a:pt x="60" y="478"/>
                </a:lnTo>
                <a:lnTo>
                  <a:pt x="767" y="478"/>
                </a:lnTo>
                <a:lnTo>
                  <a:pt x="776" y="462"/>
                </a:lnTo>
                <a:lnTo>
                  <a:pt x="789" y="447"/>
                </a:lnTo>
                <a:lnTo>
                  <a:pt x="801" y="432"/>
                </a:lnTo>
                <a:lnTo>
                  <a:pt x="816" y="418"/>
                </a:lnTo>
                <a:lnTo>
                  <a:pt x="0" y="418"/>
                </a:lnTo>
                <a:lnTo>
                  <a:pt x="0" y="777"/>
                </a:lnTo>
                <a:lnTo>
                  <a:pt x="816" y="777"/>
                </a:lnTo>
                <a:lnTo>
                  <a:pt x="801" y="763"/>
                </a:lnTo>
                <a:lnTo>
                  <a:pt x="789" y="749"/>
                </a:lnTo>
                <a:lnTo>
                  <a:pt x="776" y="734"/>
                </a:lnTo>
                <a:lnTo>
                  <a:pt x="767" y="717"/>
                </a:lnTo>
                <a:close/>
                <a:moveTo>
                  <a:pt x="1132" y="515"/>
                </a:moveTo>
                <a:lnTo>
                  <a:pt x="1129" y="510"/>
                </a:lnTo>
                <a:lnTo>
                  <a:pt x="1128" y="509"/>
                </a:lnTo>
                <a:lnTo>
                  <a:pt x="1127" y="506"/>
                </a:lnTo>
                <a:lnTo>
                  <a:pt x="1127" y="505"/>
                </a:lnTo>
                <a:lnTo>
                  <a:pt x="1125" y="502"/>
                </a:lnTo>
                <a:lnTo>
                  <a:pt x="1123" y="500"/>
                </a:lnTo>
                <a:lnTo>
                  <a:pt x="1120" y="496"/>
                </a:lnTo>
                <a:lnTo>
                  <a:pt x="1119" y="493"/>
                </a:lnTo>
                <a:lnTo>
                  <a:pt x="1115" y="489"/>
                </a:lnTo>
                <a:lnTo>
                  <a:pt x="1113" y="486"/>
                </a:lnTo>
                <a:lnTo>
                  <a:pt x="1110" y="482"/>
                </a:lnTo>
                <a:lnTo>
                  <a:pt x="1109" y="481"/>
                </a:lnTo>
                <a:lnTo>
                  <a:pt x="1108" y="479"/>
                </a:lnTo>
                <a:lnTo>
                  <a:pt x="1106" y="478"/>
                </a:lnTo>
                <a:lnTo>
                  <a:pt x="1104" y="475"/>
                </a:lnTo>
                <a:lnTo>
                  <a:pt x="1104" y="475"/>
                </a:lnTo>
                <a:lnTo>
                  <a:pt x="1102" y="474"/>
                </a:lnTo>
                <a:lnTo>
                  <a:pt x="1101" y="471"/>
                </a:lnTo>
                <a:lnTo>
                  <a:pt x="1098" y="470"/>
                </a:lnTo>
                <a:lnTo>
                  <a:pt x="1097" y="469"/>
                </a:lnTo>
                <a:lnTo>
                  <a:pt x="1097" y="469"/>
                </a:lnTo>
                <a:lnTo>
                  <a:pt x="1094" y="466"/>
                </a:lnTo>
                <a:lnTo>
                  <a:pt x="1092" y="464"/>
                </a:lnTo>
                <a:lnTo>
                  <a:pt x="1090" y="463"/>
                </a:lnTo>
                <a:lnTo>
                  <a:pt x="1089" y="460"/>
                </a:lnTo>
                <a:lnTo>
                  <a:pt x="1086" y="459"/>
                </a:lnTo>
                <a:lnTo>
                  <a:pt x="1085" y="458"/>
                </a:lnTo>
                <a:lnTo>
                  <a:pt x="1082" y="455"/>
                </a:lnTo>
                <a:lnTo>
                  <a:pt x="1079" y="454"/>
                </a:lnTo>
                <a:lnTo>
                  <a:pt x="1079" y="454"/>
                </a:lnTo>
                <a:lnTo>
                  <a:pt x="1069" y="446"/>
                </a:lnTo>
                <a:lnTo>
                  <a:pt x="1058" y="440"/>
                </a:lnTo>
                <a:lnTo>
                  <a:pt x="1046" y="435"/>
                </a:lnTo>
                <a:lnTo>
                  <a:pt x="1035" y="429"/>
                </a:lnTo>
                <a:lnTo>
                  <a:pt x="1023" y="425"/>
                </a:lnTo>
                <a:lnTo>
                  <a:pt x="1010" y="423"/>
                </a:lnTo>
                <a:lnTo>
                  <a:pt x="998" y="420"/>
                </a:lnTo>
                <a:lnTo>
                  <a:pt x="985" y="418"/>
                </a:lnTo>
                <a:lnTo>
                  <a:pt x="979" y="418"/>
                </a:lnTo>
                <a:lnTo>
                  <a:pt x="974" y="418"/>
                </a:lnTo>
                <a:lnTo>
                  <a:pt x="958" y="420"/>
                </a:lnTo>
                <a:lnTo>
                  <a:pt x="941" y="421"/>
                </a:lnTo>
                <a:lnTo>
                  <a:pt x="925" y="425"/>
                </a:lnTo>
                <a:lnTo>
                  <a:pt x="910" y="431"/>
                </a:lnTo>
                <a:lnTo>
                  <a:pt x="895" y="436"/>
                </a:lnTo>
                <a:lnTo>
                  <a:pt x="882" y="444"/>
                </a:lnTo>
                <a:lnTo>
                  <a:pt x="868" y="452"/>
                </a:lnTo>
                <a:lnTo>
                  <a:pt x="856" y="463"/>
                </a:lnTo>
                <a:lnTo>
                  <a:pt x="848" y="470"/>
                </a:lnTo>
                <a:lnTo>
                  <a:pt x="840" y="478"/>
                </a:lnTo>
                <a:lnTo>
                  <a:pt x="836" y="483"/>
                </a:lnTo>
                <a:lnTo>
                  <a:pt x="832" y="487"/>
                </a:lnTo>
                <a:lnTo>
                  <a:pt x="832" y="489"/>
                </a:lnTo>
                <a:lnTo>
                  <a:pt x="829" y="490"/>
                </a:lnTo>
                <a:lnTo>
                  <a:pt x="828" y="493"/>
                </a:lnTo>
                <a:lnTo>
                  <a:pt x="825" y="498"/>
                </a:lnTo>
                <a:lnTo>
                  <a:pt x="821" y="502"/>
                </a:lnTo>
                <a:lnTo>
                  <a:pt x="821" y="504"/>
                </a:lnTo>
                <a:lnTo>
                  <a:pt x="820" y="506"/>
                </a:lnTo>
                <a:lnTo>
                  <a:pt x="817" y="509"/>
                </a:lnTo>
                <a:lnTo>
                  <a:pt x="817" y="510"/>
                </a:lnTo>
                <a:lnTo>
                  <a:pt x="814" y="515"/>
                </a:lnTo>
                <a:lnTo>
                  <a:pt x="813" y="519"/>
                </a:lnTo>
                <a:lnTo>
                  <a:pt x="812" y="520"/>
                </a:lnTo>
                <a:lnTo>
                  <a:pt x="812" y="521"/>
                </a:lnTo>
                <a:lnTo>
                  <a:pt x="810" y="524"/>
                </a:lnTo>
                <a:lnTo>
                  <a:pt x="809" y="525"/>
                </a:lnTo>
                <a:lnTo>
                  <a:pt x="809" y="527"/>
                </a:lnTo>
                <a:lnTo>
                  <a:pt x="808" y="528"/>
                </a:lnTo>
                <a:lnTo>
                  <a:pt x="806" y="532"/>
                </a:lnTo>
                <a:lnTo>
                  <a:pt x="805" y="536"/>
                </a:lnTo>
                <a:lnTo>
                  <a:pt x="803" y="539"/>
                </a:lnTo>
                <a:lnTo>
                  <a:pt x="803" y="542"/>
                </a:lnTo>
                <a:lnTo>
                  <a:pt x="802" y="543"/>
                </a:lnTo>
                <a:lnTo>
                  <a:pt x="802" y="546"/>
                </a:lnTo>
                <a:lnTo>
                  <a:pt x="801" y="548"/>
                </a:lnTo>
                <a:lnTo>
                  <a:pt x="801" y="551"/>
                </a:lnTo>
                <a:lnTo>
                  <a:pt x="799" y="554"/>
                </a:lnTo>
                <a:lnTo>
                  <a:pt x="799" y="555"/>
                </a:lnTo>
                <a:lnTo>
                  <a:pt x="798" y="558"/>
                </a:lnTo>
                <a:lnTo>
                  <a:pt x="798" y="559"/>
                </a:lnTo>
                <a:lnTo>
                  <a:pt x="798" y="562"/>
                </a:lnTo>
                <a:lnTo>
                  <a:pt x="797" y="565"/>
                </a:lnTo>
                <a:lnTo>
                  <a:pt x="797" y="569"/>
                </a:lnTo>
                <a:lnTo>
                  <a:pt x="794" y="584"/>
                </a:lnTo>
                <a:lnTo>
                  <a:pt x="794" y="598"/>
                </a:lnTo>
                <a:lnTo>
                  <a:pt x="794" y="613"/>
                </a:lnTo>
                <a:lnTo>
                  <a:pt x="797" y="628"/>
                </a:lnTo>
                <a:lnTo>
                  <a:pt x="798" y="636"/>
                </a:lnTo>
                <a:lnTo>
                  <a:pt x="801" y="646"/>
                </a:lnTo>
                <a:lnTo>
                  <a:pt x="801" y="647"/>
                </a:lnTo>
                <a:lnTo>
                  <a:pt x="801" y="647"/>
                </a:lnTo>
                <a:lnTo>
                  <a:pt x="803" y="655"/>
                </a:lnTo>
                <a:lnTo>
                  <a:pt x="806" y="663"/>
                </a:lnTo>
                <a:lnTo>
                  <a:pt x="808" y="665"/>
                </a:lnTo>
                <a:lnTo>
                  <a:pt x="808" y="667"/>
                </a:lnTo>
                <a:lnTo>
                  <a:pt x="809" y="670"/>
                </a:lnTo>
                <a:lnTo>
                  <a:pt x="810" y="671"/>
                </a:lnTo>
                <a:lnTo>
                  <a:pt x="812" y="677"/>
                </a:lnTo>
                <a:lnTo>
                  <a:pt x="814" y="681"/>
                </a:lnTo>
                <a:lnTo>
                  <a:pt x="814" y="681"/>
                </a:lnTo>
                <a:lnTo>
                  <a:pt x="814" y="681"/>
                </a:lnTo>
                <a:lnTo>
                  <a:pt x="816" y="684"/>
                </a:lnTo>
                <a:lnTo>
                  <a:pt x="817" y="686"/>
                </a:lnTo>
                <a:lnTo>
                  <a:pt x="818" y="688"/>
                </a:lnTo>
                <a:lnTo>
                  <a:pt x="820" y="690"/>
                </a:lnTo>
                <a:lnTo>
                  <a:pt x="821" y="692"/>
                </a:lnTo>
                <a:lnTo>
                  <a:pt x="821" y="693"/>
                </a:lnTo>
                <a:lnTo>
                  <a:pt x="822" y="693"/>
                </a:lnTo>
                <a:lnTo>
                  <a:pt x="824" y="697"/>
                </a:lnTo>
                <a:lnTo>
                  <a:pt x="826" y="701"/>
                </a:lnTo>
                <a:lnTo>
                  <a:pt x="828" y="704"/>
                </a:lnTo>
                <a:lnTo>
                  <a:pt x="829" y="705"/>
                </a:lnTo>
                <a:lnTo>
                  <a:pt x="831" y="707"/>
                </a:lnTo>
                <a:lnTo>
                  <a:pt x="833" y="709"/>
                </a:lnTo>
                <a:lnTo>
                  <a:pt x="836" y="713"/>
                </a:lnTo>
                <a:lnTo>
                  <a:pt x="840" y="717"/>
                </a:lnTo>
                <a:lnTo>
                  <a:pt x="854" y="731"/>
                </a:lnTo>
                <a:lnTo>
                  <a:pt x="867" y="743"/>
                </a:lnTo>
                <a:lnTo>
                  <a:pt x="883" y="753"/>
                </a:lnTo>
                <a:lnTo>
                  <a:pt x="899" y="761"/>
                </a:lnTo>
                <a:lnTo>
                  <a:pt x="917" y="768"/>
                </a:lnTo>
                <a:lnTo>
                  <a:pt x="936" y="773"/>
                </a:lnTo>
                <a:lnTo>
                  <a:pt x="954" y="776"/>
                </a:lnTo>
                <a:lnTo>
                  <a:pt x="973" y="777"/>
                </a:lnTo>
                <a:lnTo>
                  <a:pt x="979" y="777"/>
                </a:lnTo>
                <a:lnTo>
                  <a:pt x="985" y="777"/>
                </a:lnTo>
                <a:lnTo>
                  <a:pt x="997" y="776"/>
                </a:lnTo>
                <a:lnTo>
                  <a:pt x="1010" y="773"/>
                </a:lnTo>
                <a:lnTo>
                  <a:pt x="1023" y="770"/>
                </a:lnTo>
                <a:lnTo>
                  <a:pt x="1033" y="766"/>
                </a:lnTo>
                <a:lnTo>
                  <a:pt x="1046" y="762"/>
                </a:lnTo>
                <a:lnTo>
                  <a:pt x="1056" y="755"/>
                </a:lnTo>
                <a:lnTo>
                  <a:pt x="1069" y="750"/>
                </a:lnTo>
                <a:lnTo>
                  <a:pt x="1078" y="743"/>
                </a:lnTo>
                <a:lnTo>
                  <a:pt x="1079" y="742"/>
                </a:lnTo>
                <a:lnTo>
                  <a:pt x="1082" y="740"/>
                </a:lnTo>
                <a:lnTo>
                  <a:pt x="1085" y="738"/>
                </a:lnTo>
                <a:lnTo>
                  <a:pt x="1085" y="738"/>
                </a:lnTo>
                <a:lnTo>
                  <a:pt x="1087" y="735"/>
                </a:lnTo>
                <a:lnTo>
                  <a:pt x="1090" y="732"/>
                </a:lnTo>
                <a:lnTo>
                  <a:pt x="1092" y="732"/>
                </a:lnTo>
                <a:lnTo>
                  <a:pt x="1097" y="727"/>
                </a:lnTo>
                <a:lnTo>
                  <a:pt x="1097" y="727"/>
                </a:lnTo>
                <a:lnTo>
                  <a:pt x="1098" y="726"/>
                </a:lnTo>
                <a:lnTo>
                  <a:pt x="1100" y="724"/>
                </a:lnTo>
                <a:lnTo>
                  <a:pt x="1102" y="722"/>
                </a:lnTo>
                <a:lnTo>
                  <a:pt x="1104" y="720"/>
                </a:lnTo>
                <a:lnTo>
                  <a:pt x="1104" y="720"/>
                </a:lnTo>
                <a:lnTo>
                  <a:pt x="1106" y="717"/>
                </a:lnTo>
                <a:lnTo>
                  <a:pt x="1108" y="716"/>
                </a:lnTo>
                <a:lnTo>
                  <a:pt x="1109" y="713"/>
                </a:lnTo>
                <a:lnTo>
                  <a:pt x="1112" y="712"/>
                </a:lnTo>
                <a:lnTo>
                  <a:pt x="1113" y="709"/>
                </a:lnTo>
                <a:lnTo>
                  <a:pt x="1115" y="707"/>
                </a:lnTo>
                <a:lnTo>
                  <a:pt x="1116" y="705"/>
                </a:lnTo>
                <a:lnTo>
                  <a:pt x="1119" y="703"/>
                </a:lnTo>
                <a:lnTo>
                  <a:pt x="1120" y="700"/>
                </a:lnTo>
                <a:lnTo>
                  <a:pt x="1123" y="696"/>
                </a:lnTo>
                <a:lnTo>
                  <a:pt x="1124" y="693"/>
                </a:lnTo>
                <a:lnTo>
                  <a:pt x="1125" y="690"/>
                </a:lnTo>
                <a:lnTo>
                  <a:pt x="1127" y="689"/>
                </a:lnTo>
                <a:lnTo>
                  <a:pt x="1128" y="688"/>
                </a:lnTo>
                <a:lnTo>
                  <a:pt x="1129" y="685"/>
                </a:lnTo>
                <a:lnTo>
                  <a:pt x="1131" y="681"/>
                </a:lnTo>
                <a:lnTo>
                  <a:pt x="1132" y="680"/>
                </a:lnTo>
                <a:lnTo>
                  <a:pt x="1133" y="678"/>
                </a:lnTo>
                <a:lnTo>
                  <a:pt x="1133" y="676"/>
                </a:lnTo>
                <a:lnTo>
                  <a:pt x="1135" y="674"/>
                </a:lnTo>
                <a:lnTo>
                  <a:pt x="1136" y="671"/>
                </a:lnTo>
                <a:lnTo>
                  <a:pt x="1136" y="670"/>
                </a:lnTo>
                <a:lnTo>
                  <a:pt x="1139" y="666"/>
                </a:lnTo>
                <a:lnTo>
                  <a:pt x="1139" y="665"/>
                </a:lnTo>
                <a:lnTo>
                  <a:pt x="1140" y="662"/>
                </a:lnTo>
                <a:lnTo>
                  <a:pt x="1140" y="661"/>
                </a:lnTo>
                <a:lnTo>
                  <a:pt x="1142" y="658"/>
                </a:lnTo>
                <a:lnTo>
                  <a:pt x="1142" y="657"/>
                </a:lnTo>
                <a:lnTo>
                  <a:pt x="1143" y="654"/>
                </a:lnTo>
                <a:lnTo>
                  <a:pt x="1143" y="653"/>
                </a:lnTo>
                <a:lnTo>
                  <a:pt x="1144" y="650"/>
                </a:lnTo>
                <a:lnTo>
                  <a:pt x="1144" y="648"/>
                </a:lnTo>
                <a:lnTo>
                  <a:pt x="1146" y="646"/>
                </a:lnTo>
                <a:lnTo>
                  <a:pt x="1146" y="644"/>
                </a:lnTo>
                <a:lnTo>
                  <a:pt x="1147" y="642"/>
                </a:lnTo>
                <a:lnTo>
                  <a:pt x="1147" y="639"/>
                </a:lnTo>
                <a:lnTo>
                  <a:pt x="1147" y="638"/>
                </a:lnTo>
                <a:lnTo>
                  <a:pt x="1148" y="635"/>
                </a:lnTo>
                <a:lnTo>
                  <a:pt x="1148" y="634"/>
                </a:lnTo>
                <a:lnTo>
                  <a:pt x="1148" y="631"/>
                </a:lnTo>
                <a:lnTo>
                  <a:pt x="1150" y="628"/>
                </a:lnTo>
                <a:lnTo>
                  <a:pt x="1150" y="627"/>
                </a:lnTo>
                <a:lnTo>
                  <a:pt x="1150" y="624"/>
                </a:lnTo>
                <a:lnTo>
                  <a:pt x="1150" y="623"/>
                </a:lnTo>
                <a:lnTo>
                  <a:pt x="1151" y="620"/>
                </a:lnTo>
                <a:lnTo>
                  <a:pt x="1151" y="617"/>
                </a:lnTo>
                <a:lnTo>
                  <a:pt x="1151" y="616"/>
                </a:lnTo>
                <a:lnTo>
                  <a:pt x="1151" y="613"/>
                </a:lnTo>
                <a:lnTo>
                  <a:pt x="1151" y="611"/>
                </a:lnTo>
                <a:lnTo>
                  <a:pt x="1151" y="608"/>
                </a:lnTo>
                <a:lnTo>
                  <a:pt x="1152" y="607"/>
                </a:lnTo>
                <a:lnTo>
                  <a:pt x="1152" y="602"/>
                </a:lnTo>
                <a:lnTo>
                  <a:pt x="1152" y="598"/>
                </a:lnTo>
                <a:lnTo>
                  <a:pt x="1152" y="593"/>
                </a:lnTo>
                <a:lnTo>
                  <a:pt x="1152" y="589"/>
                </a:lnTo>
                <a:lnTo>
                  <a:pt x="1151" y="588"/>
                </a:lnTo>
                <a:lnTo>
                  <a:pt x="1151" y="586"/>
                </a:lnTo>
                <a:lnTo>
                  <a:pt x="1151" y="584"/>
                </a:lnTo>
                <a:lnTo>
                  <a:pt x="1151" y="579"/>
                </a:lnTo>
                <a:lnTo>
                  <a:pt x="1151" y="578"/>
                </a:lnTo>
                <a:lnTo>
                  <a:pt x="1151" y="577"/>
                </a:lnTo>
                <a:lnTo>
                  <a:pt x="1150" y="574"/>
                </a:lnTo>
                <a:lnTo>
                  <a:pt x="1150" y="571"/>
                </a:lnTo>
                <a:lnTo>
                  <a:pt x="1150" y="569"/>
                </a:lnTo>
                <a:lnTo>
                  <a:pt x="1150" y="567"/>
                </a:lnTo>
                <a:lnTo>
                  <a:pt x="1148" y="565"/>
                </a:lnTo>
                <a:lnTo>
                  <a:pt x="1148" y="563"/>
                </a:lnTo>
                <a:lnTo>
                  <a:pt x="1148" y="561"/>
                </a:lnTo>
                <a:lnTo>
                  <a:pt x="1147" y="559"/>
                </a:lnTo>
                <a:lnTo>
                  <a:pt x="1147" y="556"/>
                </a:lnTo>
                <a:lnTo>
                  <a:pt x="1147" y="554"/>
                </a:lnTo>
                <a:lnTo>
                  <a:pt x="1146" y="552"/>
                </a:lnTo>
                <a:lnTo>
                  <a:pt x="1146" y="550"/>
                </a:lnTo>
                <a:lnTo>
                  <a:pt x="1144" y="548"/>
                </a:lnTo>
                <a:lnTo>
                  <a:pt x="1144" y="546"/>
                </a:lnTo>
                <a:lnTo>
                  <a:pt x="1143" y="544"/>
                </a:lnTo>
                <a:lnTo>
                  <a:pt x="1143" y="542"/>
                </a:lnTo>
                <a:lnTo>
                  <a:pt x="1142" y="540"/>
                </a:lnTo>
                <a:lnTo>
                  <a:pt x="1142" y="538"/>
                </a:lnTo>
                <a:lnTo>
                  <a:pt x="1140" y="536"/>
                </a:lnTo>
                <a:lnTo>
                  <a:pt x="1140" y="533"/>
                </a:lnTo>
                <a:lnTo>
                  <a:pt x="1139" y="532"/>
                </a:lnTo>
                <a:lnTo>
                  <a:pt x="1139" y="529"/>
                </a:lnTo>
                <a:lnTo>
                  <a:pt x="1136" y="525"/>
                </a:lnTo>
                <a:lnTo>
                  <a:pt x="1136" y="524"/>
                </a:lnTo>
                <a:lnTo>
                  <a:pt x="1135" y="521"/>
                </a:lnTo>
                <a:lnTo>
                  <a:pt x="1133" y="520"/>
                </a:lnTo>
                <a:lnTo>
                  <a:pt x="1133" y="517"/>
                </a:lnTo>
                <a:lnTo>
                  <a:pt x="1132" y="516"/>
                </a:lnTo>
                <a:lnTo>
                  <a:pt x="1132" y="515"/>
                </a:lnTo>
                <a:close/>
                <a:moveTo>
                  <a:pt x="975" y="717"/>
                </a:moveTo>
                <a:lnTo>
                  <a:pt x="971" y="717"/>
                </a:lnTo>
                <a:lnTo>
                  <a:pt x="959" y="716"/>
                </a:lnTo>
                <a:lnTo>
                  <a:pt x="948" y="715"/>
                </a:lnTo>
                <a:lnTo>
                  <a:pt x="936" y="712"/>
                </a:lnTo>
                <a:lnTo>
                  <a:pt x="925" y="707"/>
                </a:lnTo>
                <a:lnTo>
                  <a:pt x="914" y="703"/>
                </a:lnTo>
                <a:lnTo>
                  <a:pt x="905" y="696"/>
                </a:lnTo>
                <a:lnTo>
                  <a:pt x="897" y="689"/>
                </a:lnTo>
                <a:lnTo>
                  <a:pt x="887" y="681"/>
                </a:lnTo>
                <a:lnTo>
                  <a:pt x="881" y="673"/>
                </a:lnTo>
                <a:lnTo>
                  <a:pt x="874" y="663"/>
                </a:lnTo>
                <a:lnTo>
                  <a:pt x="867" y="654"/>
                </a:lnTo>
                <a:lnTo>
                  <a:pt x="863" y="643"/>
                </a:lnTo>
                <a:lnTo>
                  <a:pt x="859" y="632"/>
                </a:lnTo>
                <a:lnTo>
                  <a:pt x="856" y="620"/>
                </a:lnTo>
                <a:lnTo>
                  <a:pt x="855" y="609"/>
                </a:lnTo>
                <a:lnTo>
                  <a:pt x="854" y="597"/>
                </a:lnTo>
                <a:lnTo>
                  <a:pt x="855" y="585"/>
                </a:lnTo>
                <a:lnTo>
                  <a:pt x="856" y="573"/>
                </a:lnTo>
                <a:lnTo>
                  <a:pt x="859" y="561"/>
                </a:lnTo>
                <a:lnTo>
                  <a:pt x="864" y="550"/>
                </a:lnTo>
                <a:lnTo>
                  <a:pt x="868" y="540"/>
                </a:lnTo>
                <a:lnTo>
                  <a:pt x="875" y="529"/>
                </a:lnTo>
                <a:lnTo>
                  <a:pt x="882" y="521"/>
                </a:lnTo>
                <a:lnTo>
                  <a:pt x="890" y="512"/>
                </a:lnTo>
                <a:lnTo>
                  <a:pt x="898" y="505"/>
                </a:lnTo>
                <a:lnTo>
                  <a:pt x="908" y="498"/>
                </a:lnTo>
                <a:lnTo>
                  <a:pt x="917" y="492"/>
                </a:lnTo>
                <a:lnTo>
                  <a:pt x="928" y="487"/>
                </a:lnTo>
                <a:lnTo>
                  <a:pt x="939" y="483"/>
                </a:lnTo>
                <a:lnTo>
                  <a:pt x="951" y="481"/>
                </a:lnTo>
                <a:lnTo>
                  <a:pt x="962" y="479"/>
                </a:lnTo>
                <a:lnTo>
                  <a:pt x="975" y="478"/>
                </a:lnTo>
                <a:lnTo>
                  <a:pt x="987" y="479"/>
                </a:lnTo>
                <a:lnTo>
                  <a:pt x="998" y="481"/>
                </a:lnTo>
                <a:lnTo>
                  <a:pt x="1010" y="485"/>
                </a:lnTo>
                <a:lnTo>
                  <a:pt x="1021" y="489"/>
                </a:lnTo>
                <a:lnTo>
                  <a:pt x="1031" y="493"/>
                </a:lnTo>
                <a:lnTo>
                  <a:pt x="1041" y="500"/>
                </a:lnTo>
                <a:lnTo>
                  <a:pt x="1050" y="506"/>
                </a:lnTo>
                <a:lnTo>
                  <a:pt x="1059" y="515"/>
                </a:lnTo>
                <a:lnTo>
                  <a:pt x="1066" y="523"/>
                </a:lnTo>
                <a:lnTo>
                  <a:pt x="1073" y="532"/>
                </a:lnTo>
                <a:lnTo>
                  <a:pt x="1079" y="542"/>
                </a:lnTo>
                <a:lnTo>
                  <a:pt x="1083" y="552"/>
                </a:lnTo>
                <a:lnTo>
                  <a:pt x="1087" y="563"/>
                </a:lnTo>
                <a:lnTo>
                  <a:pt x="1090" y="575"/>
                </a:lnTo>
                <a:lnTo>
                  <a:pt x="1092" y="588"/>
                </a:lnTo>
                <a:lnTo>
                  <a:pt x="1093" y="600"/>
                </a:lnTo>
                <a:lnTo>
                  <a:pt x="1092" y="611"/>
                </a:lnTo>
                <a:lnTo>
                  <a:pt x="1090" y="623"/>
                </a:lnTo>
                <a:lnTo>
                  <a:pt x="1087" y="634"/>
                </a:lnTo>
                <a:lnTo>
                  <a:pt x="1083" y="644"/>
                </a:lnTo>
                <a:lnTo>
                  <a:pt x="1078" y="655"/>
                </a:lnTo>
                <a:lnTo>
                  <a:pt x="1073" y="665"/>
                </a:lnTo>
                <a:lnTo>
                  <a:pt x="1066" y="674"/>
                </a:lnTo>
                <a:lnTo>
                  <a:pt x="1058" y="682"/>
                </a:lnTo>
                <a:lnTo>
                  <a:pt x="1050" y="690"/>
                </a:lnTo>
                <a:lnTo>
                  <a:pt x="1040" y="697"/>
                </a:lnTo>
                <a:lnTo>
                  <a:pt x="1031" y="703"/>
                </a:lnTo>
                <a:lnTo>
                  <a:pt x="1020" y="708"/>
                </a:lnTo>
                <a:lnTo>
                  <a:pt x="1009" y="712"/>
                </a:lnTo>
                <a:lnTo>
                  <a:pt x="998" y="715"/>
                </a:lnTo>
                <a:lnTo>
                  <a:pt x="986" y="716"/>
                </a:lnTo>
                <a:lnTo>
                  <a:pt x="975" y="717"/>
                </a:lnTo>
                <a:close/>
                <a:moveTo>
                  <a:pt x="0" y="837"/>
                </a:moveTo>
                <a:lnTo>
                  <a:pt x="0" y="1194"/>
                </a:lnTo>
                <a:lnTo>
                  <a:pt x="693" y="1194"/>
                </a:lnTo>
                <a:lnTo>
                  <a:pt x="693" y="1194"/>
                </a:lnTo>
                <a:lnTo>
                  <a:pt x="693" y="1134"/>
                </a:lnTo>
                <a:lnTo>
                  <a:pt x="60" y="1134"/>
                </a:lnTo>
                <a:lnTo>
                  <a:pt x="60" y="896"/>
                </a:lnTo>
                <a:lnTo>
                  <a:pt x="699" y="896"/>
                </a:lnTo>
                <a:lnTo>
                  <a:pt x="717" y="883"/>
                </a:lnTo>
                <a:lnTo>
                  <a:pt x="779" y="837"/>
                </a:lnTo>
                <a:lnTo>
                  <a:pt x="0" y="837"/>
                </a:lnTo>
                <a:close/>
                <a:moveTo>
                  <a:pt x="1064" y="835"/>
                </a:moveTo>
                <a:lnTo>
                  <a:pt x="882" y="835"/>
                </a:lnTo>
                <a:lnTo>
                  <a:pt x="881" y="837"/>
                </a:lnTo>
                <a:lnTo>
                  <a:pt x="878" y="837"/>
                </a:lnTo>
                <a:lnTo>
                  <a:pt x="798" y="896"/>
                </a:lnTo>
                <a:lnTo>
                  <a:pt x="801" y="896"/>
                </a:lnTo>
                <a:lnTo>
                  <a:pt x="752" y="931"/>
                </a:lnTo>
                <a:lnTo>
                  <a:pt x="752" y="1192"/>
                </a:lnTo>
                <a:lnTo>
                  <a:pt x="1194" y="1192"/>
                </a:lnTo>
                <a:lnTo>
                  <a:pt x="1194" y="933"/>
                </a:lnTo>
                <a:lnTo>
                  <a:pt x="1064" y="835"/>
                </a:lnTo>
                <a:close/>
                <a:moveTo>
                  <a:pt x="1133" y="1136"/>
                </a:moveTo>
                <a:lnTo>
                  <a:pt x="812" y="1136"/>
                </a:lnTo>
                <a:lnTo>
                  <a:pt x="812" y="962"/>
                </a:lnTo>
                <a:lnTo>
                  <a:pt x="901" y="895"/>
                </a:lnTo>
                <a:lnTo>
                  <a:pt x="1046" y="895"/>
                </a:lnTo>
                <a:lnTo>
                  <a:pt x="1133" y="962"/>
                </a:lnTo>
                <a:lnTo>
                  <a:pt x="1133" y="1136"/>
                </a:lnTo>
                <a:close/>
                <a:moveTo>
                  <a:pt x="161" y="973"/>
                </a:moveTo>
                <a:lnTo>
                  <a:pt x="119" y="1016"/>
                </a:lnTo>
                <a:lnTo>
                  <a:pt x="194" y="1091"/>
                </a:lnTo>
                <a:lnTo>
                  <a:pt x="300" y="984"/>
                </a:lnTo>
                <a:lnTo>
                  <a:pt x="258" y="942"/>
                </a:lnTo>
                <a:lnTo>
                  <a:pt x="194" y="1006"/>
                </a:lnTo>
                <a:lnTo>
                  <a:pt x="161" y="973"/>
                </a:lnTo>
                <a:close/>
                <a:moveTo>
                  <a:pt x="161" y="555"/>
                </a:moveTo>
                <a:lnTo>
                  <a:pt x="119" y="598"/>
                </a:lnTo>
                <a:lnTo>
                  <a:pt x="194" y="673"/>
                </a:lnTo>
                <a:lnTo>
                  <a:pt x="300" y="566"/>
                </a:lnTo>
                <a:lnTo>
                  <a:pt x="258" y="524"/>
                </a:lnTo>
                <a:lnTo>
                  <a:pt x="194" y="588"/>
                </a:lnTo>
                <a:lnTo>
                  <a:pt x="161" y="555"/>
                </a:lnTo>
                <a:close/>
                <a:moveTo>
                  <a:pt x="300" y="148"/>
                </a:moveTo>
                <a:lnTo>
                  <a:pt x="258" y="106"/>
                </a:lnTo>
                <a:lnTo>
                  <a:pt x="194" y="171"/>
                </a:lnTo>
                <a:lnTo>
                  <a:pt x="161" y="138"/>
                </a:lnTo>
                <a:lnTo>
                  <a:pt x="119" y="180"/>
                </a:lnTo>
                <a:lnTo>
                  <a:pt x="194" y="255"/>
                </a:lnTo>
                <a:lnTo>
                  <a:pt x="300" y="148"/>
                </a:lnTo>
                <a:close/>
                <a:moveTo>
                  <a:pt x="1074" y="299"/>
                </a:moveTo>
                <a:lnTo>
                  <a:pt x="60" y="299"/>
                </a:lnTo>
                <a:lnTo>
                  <a:pt x="60" y="60"/>
                </a:lnTo>
                <a:lnTo>
                  <a:pt x="1074" y="60"/>
                </a:lnTo>
                <a:lnTo>
                  <a:pt x="1074" y="299"/>
                </a:lnTo>
                <a:close/>
              </a:path>
            </a:pathLst>
          </a:custGeom>
          <a:solidFill>
            <a:srgbClr val="002F6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E29AF5A0-8CD6-A240-9F94-7F3F2F970471}"/>
              </a:ext>
            </a:extLst>
          </p:cNvPr>
          <p:cNvSpPr/>
          <p:nvPr/>
        </p:nvSpPr>
        <p:spPr>
          <a:xfrm>
            <a:off x="7844672" y="1018212"/>
            <a:ext cx="1429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Эксплуатация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3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384777" y="1560309"/>
            <a:ext cx="2064959" cy="712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73462" rIns="73462" bIns="73462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sz="1000" b="1">
                <a:solidFill>
                  <a:schemeClr val="bg1"/>
                </a:solidFill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l" defTabSz="89535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Низкое качество эксплуатационного контроля</a:t>
            </a:r>
          </a:p>
        </p:txBody>
      </p:sp>
      <p:sp>
        <p:nvSpPr>
          <p:cNvPr id="54" name="TextBox 53"/>
          <p:cNvSpPr txBox="1">
            <a:spLocks/>
          </p:cNvSpPr>
          <p:nvPr/>
        </p:nvSpPr>
        <p:spPr>
          <a:xfrm>
            <a:off x="7386628" y="3212976"/>
            <a:ext cx="4289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R="0" lvl="1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Осуществление контроля технологическим персоналом, не имеющим нужной квалификации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TextBox 54"/>
          <p:cNvSpPr txBox="1">
            <a:spLocks/>
          </p:cNvSpPr>
          <p:nvPr/>
        </p:nvSpPr>
        <p:spPr>
          <a:xfrm>
            <a:off x="7383799" y="4617132"/>
            <a:ext cx="429282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Отсутствие на предприятии экспертного и методологического центра, консолидирующего данные и регламентирующего процесс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 3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9611661" y="1564072"/>
            <a:ext cx="2064959" cy="712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73462" rIns="73462" bIns="73462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sz="1000" b="1">
                <a:solidFill>
                  <a:schemeClr val="bg1"/>
                </a:solidFill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l" defTabSz="89535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Учёт ЗиС не полном объеме</a:t>
            </a:r>
          </a:p>
        </p:txBody>
      </p:sp>
      <p:sp>
        <p:nvSpPr>
          <p:cNvPr id="57" name="TextBox 56"/>
          <p:cNvSpPr txBox="1">
            <a:spLocks/>
          </p:cNvSpPr>
          <p:nvPr/>
        </p:nvSpPr>
        <p:spPr>
          <a:xfrm>
            <a:off x="7384776" y="3937702"/>
            <a:ext cx="4363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Отсутствие заинтересованности подразделений в учёте ЗиС</a:t>
            </a:r>
          </a:p>
        </p:txBody>
      </p:sp>
      <p:sp>
        <p:nvSpPr>
          <p:cNvPr id="34" name="TextBox 33"/>
          <p:cNvSpPr txBox="1">
            <a:spLocks/>
          </p:cNvSpPr>
          <p:nvPr/>
        </p:nvSpPr>
        <p:spPr>
          <a:xfrm>
            <a:off x="515380" y="4607260"/>
            <a:ext cx="65459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Неудовлетворительная подготовка ЗиС к ОТС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4EAD9D-DD0C-1046-EA78-107633D8724C}"/>
              </a:ext>
            </a:extLst>
          </p:cNvPr>
          <p:cNvSpPr txBox="1">
            <a:spLocks/>
          </p:cNvSpPr>
          <p:nvPr/>
        </p:nvSpPr>
        <p:spPr>
          <a:xfrm>
            <a:off x="7386628" y="2582334"/>
            <a:ext cx="4289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Tx/>
              <a:buSzPct val="100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Tx/>
              <a:buSzPct val="100000"/>
              <a:buFont typeface="Arial" pitchFamily="34" charset="0"/>
              <a:buChar char="&gt;"/>
              <a:defRPr>
                <a:latin typeface="+mn-lt"/>
              </a:defRPr>
            </a:lvl3pPr>
            <a:lvl4pPr marL="614363" lvl="3" indent="-155575" defTabSz="895350" eaLnBrk="1" hangingPunct="1">
              <a:buClrTx/>
              <a:buSzPct val="100000"/>
              <a:buFont typeface="Arial" pitchFamily="34" charset="0"/>
              <a:buChar char="–"/>
              <a:defRPr>
                <a:latin typeface="+mn-lt"/>
              </a:defRPr>
            </a:lvl4pPr>
            <a:lvl5pPr marL="749808" lvl="4" indent="-130175" defTabSz="895350" eaLnBrk="1" hangingPunct="1">
              <a:buClrTx/>
              <a:buSzPct val="100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R="0" lvl="1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Процесс эксплуатации ЗиС не является для подразделения основным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963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8C16451-BC2F-4A06-BA61-AC2912302D84}"/>
              </a:ext>
            </a:extLst>
          </p:cNvPr>
          <p:cNvSpPr/>
          <p:nvPr/>
        </p:nvSpPr>
        <p:spPr>
          <a:xfrm>
            <a:off x="6420036" y="975774"/>
            <a:ext cx="5363976" cy="15404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rgbClr val="FF0000"/>
              </a:buClr>
            </a:pPr>
            <a:endParaRPr lang="ru-RU"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6BC517F-6B6B-403B-A272-B3B7AF5CC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F11A-CAD2-4FD2-9793-0DC6E98D19B3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CE0F8D-AD14-44B9-8881-AB4D4B4A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/>
          <a:p>
            <a:r>
              <a:rPr lang="ru-RU" dirty="0"/>
              <a:t>Трансформация ОТС ЗиС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1"/>
          </p:nvPr>
        </p:nvSpPr>
        <p:spPr>
          <a:xfrm>
            <a:off x="3540370" y="3800472"/>
            <a:ext cx="863476" cy="161583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0CE849F-B4A0-473F-954E-D15AF612F319}"/>
              </a:ext>
            </a:extLst>
          </p:cNvPr>
          <p:cNvSpPr/>
          <p:nvPr/>
        </p:nvSpPr>
        <p:spPr>
          <a:xfrm>
            <a:off x="7573487" y="1140479"/>
            <a:ext cx="4389754" cy="728405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lang="ru-RU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КПР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Разработаны КПР для регулярной оценки экспертных организаций, штрафные санкции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080EBE6-F759-4B94-9F1B-99A581710A2A}"/>
              </a:ext>
            </a:extLst>
          </p:cNvPr>
          <p:cNvSpPr/>
          <p:nvPr/>
        </p:nvSpPr>
        <p:spPr>
          <a:xfrm>
            <a:off x="408022" y="2673272"/>
            <a:ext cx="5363976" cy="15392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rgbClr val="FF0000"/>
              </a:buClr>
            </a:pPr>
            <a:endParaRPr lang="ru-RU"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40E8C8E9-88C2-49A8-A78E-723D54D95945}"/>
              </a:ext>
            </a:extLst>
          </p:cNvPr>
          <p:cNvSpPr/>
          <p:nvPr/>
        </p:nvSpPr>
        <p:spPr>
          <a:xfrm>
            <a:off x="1378337" y="2779697"/>
            <a:ext cx="4389754" cy="91307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lang="ru-RU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требования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69"/>
              </a:spcAft>
              <a:defRPr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Разработаны дополнительные требования к оценке для всех видов ЗиС в зависимости от функционального предназначения и условий эксплуатации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935AD0C-6F98-4725-9884-E4435371AF8D}"/>
              </a:ext>
            </a:extLst>
          </p:cNvPr>
          <p:cNvSpPr/>
          <p:nvPr/>
        </p:nvSpPr>
        <p:spPr>
          <a:xfrm>
            <a:off x="6420036" y="2679932"/>
            <a:ext cx="5363976" cy="1466058"/>
          </a:xfrm>
          <a:prstGeom prst="rect">
            <a:avLst/>
          </a:prstGeom>
          <a:solidFill>
            <a:schemeClr val="accen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92000" tIns="1080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2A0F4E5-E0DE-4F4D-9CBB-F917EA2155E8}"/>
              </a:ext>
            </a:extLst>
          </p:cNvPr>
          <p:cNvSpPr/>
          <p:nvPr/>
        </p:nvSpPr>
        <p:spPr>
          <a:xfrm>
            <a:off x="7390351" y="2860024"/>
            <a:ext cx="4389754" cy="1134862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Формульное ценообразование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69"/>
              </a:spcAft>
              <a:defRPr/>
            </a:pPr>
            <a:r>
              <a:rPr lang="ru-RU" sz="1200" dirty="0">
                <a:solidFill>
                  <a:schemeClr val="bg1"/>
                </a:solidFill>
              </a:rPr>
              <a:t>Сформированы требования к определению стоимости работ по ОТС – формулы расчёта стоимости в зависимости от вида объектов, порядок индексации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endParaRPr kumimoji="0" lang="ru-RU" sz="1108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935AD0C-6F98-4725-9884-E4435371AF8D}"/>
              </a:ext>
            </a:extLst>
          </p:cNvPr>
          <p:cNvSpPr/>
          <p:nvPr/>
        </p:nvSpPr>
        <p:spPr>
          <a:xfrm>
            <a:off x="407988" y="980729"/>
            <a:ext cx="5363976" cy="1476164"/>
          </a:xfrm>
          <a:prstGeom prst="rect">
            <a:avLst/>
          </a:prstGeom>
          <a:solidFill>
            <a:schemeClr val="accen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92000" tIns="1080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rgbClr val="FFFFFF">
                  <a:alpha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B2A0F4E5-E0DE-4F4D-9CBB-F917EA2155E8}"/>
              </a:ext>
            </a:extLst>
          </p:cNvPr>
          <p:cNvSpPr/>
          <p:nvPr/>
        </p:nvSpPr>
        <p:spPr>
          <a:xfrm>
            <a:off x="1381431" y="1128847"/>
            <a:ext cx="4389754" cy="109773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>
              <a:spcAft>
                <a:spcPts val="369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пула основных ЭО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200" dirty="0">
                <a:solidFill>
                  <a:schemeClr val="bg1"/>
                </a:solidFill>
              </a:rPr>
              <a:t>Разработаны требования к экспертным организациям, определены критерии отбора минимального количества основных исполнителей, проведено исследование рынка, сформирован пул организаций</a:t>
            </a:r>
          </a:p>
        </p:txBody>
      </p:sp>
      <p:sp>
        <p:nvSpPr>
          <p:cNvPr id="35" name="Freeform 95"/>
          <p:cNvSpPr>
            <a:spLocks noEditPoints="1"/>
          </p:cNvSpPr>
          <p:nvPr/>
        </p:nvSpPr>
        <p:spPr bwMode="auto">
          <a:xfrm>
            <a:off x="721339" y="1211761"/>
            <a:ext cx="442113" cy="407564"/>
          </a:xfrm>
          <a:custGeom>
            <a:avLst/>
            <a:gdLst/>
            <a:ahLst/>
            <a:cxnLst>
              <a:cxn ang="0">
                <a:pos x="358" y="237"/>
              </a:cxn>
              <a:cxn ang="0">
                <a:pos x="304" y="122"/>
              </a:cxn>
              <a:cxn ang="0">
                <a:pos x="178" y="91"/>
              </a:cxn>
              <a:cxn ang="0">
                <a:pos x="78" y="167"/>
              </a:cxn>
              <a:cxn ang="0">
                <a:pos x="66" y="280"/>
              </a:cxn>
              <a:cxn ang="0">
                <a:pos x="60" y="1189"/>
              </a:cxn>
              <a:cxn ang="0">
                <a:pos x="135" y="387"/>
              </a:cxn>
              <a:cxn ang="0">
                <a:pos x="626" y="565"/>
              </a:cxn>
              <a:cxn ang="0">
                <a:pos x="685" y="1070"/>
              </a:cxn>
              <a:cxn ang="0">
                <a:pos x="685" y="118"/>
              </a:cxn>
              <a:cxn ang="0">
                <a:pos x="982" y="1011"/>
              </a:cxn>
              <a:cxn ang="0">
                <a:pos x="913" y="1043"/>
              </a:cxn>
              <a:cxn ang="0">
                <a:pos x="896" y="1119"/>
              </a:cxn>
              <a:cxn ang="0">
                <a:pos x="940" y="1178"/>
              </a:cxn>
              <a:cxn ang="0">
                <a:pos x="1017" y="1182"/>
              </a:cxn>
              <a:cxn ang="0">
                <a:pos x="1067" y="1127"/>
              </a:cxn>
              <a:cxn ang="0">
                <a:pos x="1060" y="1058"/>
              </a:cxn>
              <a:cxn ang="0">
                <a:pos x="1001" y="1014"/>
              </a:cxn>
              <a:cxn ang="0">
                <a:pos x="955" y="1112"/>
              </a:cxn>
              <a:cxn ang="0">
                <a:pos x="977" y="1072"/>
              </a:cxn>
              <a:cxn ang="0">
                <a:pos x="1012" y="1100"/>
              </a:cxn>
              <a:cxn ang="0">
                <a:pos x="982" y="1130"/>
              </a:cxn>
              <a:cxn ang="0">
                <a:pos x="920" y="701"/>
              </a:cxn>
              <a:cxn ang="0">
                <a:pos x="894" y="772"/>
              </a:cxn>
              <a:cxn ang="0">
                <a:pos x="932" y="837"/>
              </a:cxn>
              <a:cxn ang="0">
                <a:pos x="1009" y="848"/>
              </a:cxn>
              <a:cxn ang="0">
                <a:pos x="1064" y="798"/>
              </a:cxn>
              <a:cxn ang="0">
                <a:pos x="1064" y="729"/>
              </a:cxn>
              <a:cxn ang="0">
                <a:pos x="1009" y="678"/>
              </a:cxn>
              <a:cxn ang="0">
                <a:pos x="958" y="779"/>
              </a:cxn>
              <a:cxn ang="0">
                <a:pos x="971" y="736"/>
              </a:cxn>
              <a:cxn ang="0">
                <a:pos x="1012" y="758"/>
              </a:cxn>
              <a:cxn ang="0">
                <a:pos x="982" y="793"/>
              </a:cxn>
              <a:cxn ang="0">
                <a:pos x="920" y="362"/>
              </a:cxn>
              <a:cxn ang="0">
                <a:pos x="894" y="435"/>
              </a:cxn>
              <a:cxn ang="0">
                <a:pos x="932" y="500"/>
              </a:cxn>
              <a:cxn ang="0">
                <a:pos x="1009" y="511"/>
              </a:cxn>
              <a:cxn ang="0">
                <a:pos x="1064" y="461"/>
              </a:cxn>
              <a:cxn ang="0">
                <a:pos x="1064" y="391"/>
              </a:cxn>
              <a:cxn ang="0">
                <a:pos x="1009" y="341"/>
              </a:cxn>
              <a:cxn ang="0">
                <a:pos x="958" y="442"/>
              </a:cxn>
              <a:cxn ang="0">
                <a:pos x="971" y="399"/>
              </a:cxn>
              <a:cxn ang="0">
                <a:pos x="1012" y="420"/>
              </a:cxn>
              <a:cxn ang="0">
                <a:pos x="982" y="455"/>
              </a:cxn>
              <a:cxn ang="0">
                <a:pos x="1045" y="152"/>
              </a:cxn>
              <a:cxn ang="0">
                <a:pos x="1071" y="79"/>
              </a:cxn>
              <a:cxn ang="0">
                <a:pos x="1032" y="14"/>
              </a:cxn>
              <a:cxn ang="0">
                <a:pos x="956" y="4"/>
              </a:cxn>
              <a:cxn ang="0">
                <a:pos x="901" y="54"/>
              </a:cxn>
              <a:cxn ang="0">
                <a:pos x="901" y="124"/>
              </a:cxn>
              <a:cxn ang="0">
                <a:pos x="956" y="174"/>
              </a:cxn>
              <a:cxn ang="0">
                <a:pos x="1006" y="72"/>
              </a:cxn>
              <a:cxn ang="0">
                <a:pos x="994" y="116"/>
              </a:cxn>
              <a:cxn ang="0">
                <a:pos x="954" y="95"/>
              </a:cxn>
              <a:cxn ang="0">
                <a:pos x="982" y="59"/>
              </a:cxn>
              <a:cxn ang="0">
                <a:pos x="266" y="168"/>
              </a:cxn>
              <a:cxn ang="0">
                <a:pos x="298" y="237"/>
              </a:cxn>
              <a:cxn ang="0">
                <a:pos x="266" y="306"/>
              </a:cxn>
              <a:cxn ang="0">
                <a:pos x="190" y="325"/>
              </a:cxn>
              <a:cxn ang="0">
                <a:pos x="130" y="280"/>
              </a:cxn>
              <a:cxn ang="0">
                <a:pos x="123" y="211"/>
              </a:cxn>
              <a:cxn ang="0">
                <a:pos x="174" y="155"/>
              </a:cxn>
            </a:cxnLst>
            <a:rect l="0" t="0" r="r" b="b"/>
            <a:pathLst>
              <a:path w="1071" h="1189">
                <a:moveTo>
                  <a:pt x="317" y="338"/>
                </a:moveTo>
                <a:lnTo>
                  <a:pt x="327" y="329"/>
                </a:lnTo>
                <a:lnTo>
                  <a:pt x="335" y="317"/>
                </a:lnTo>
                <a:lnTo>
                  <a:pt x="341" y="306"/>
                </a:lnTo>
                <a:lnTo>
                  <a:pt x="347" y="292"/>
                </a:lnTo>
                <a:lnTo>
                  <a:pt x="351" y="280"/>
                </a:lnTo>
                <a:lnTo>
                  <a:pt x="355" y="267"/>
                </a:lnTo>
                <a:lnTo>
                  <a:pt x="356" y="252"/>
                </a:lnTo>
                <a:lnTo>
                  <a:pt x="358" y="237"/>
                </a:lnTo>
                <a:lnTo>
                  <a:pt x="356" y="222"/>
                </a:lnTo>
                <a:lnTo>
                  <a:pt x="355" y="207"/>
                </a:lnTo>
                <a:lnTo>
                  <a:pt x="351" y="194"/>
                </a:lnTo>
                <a:lnTo>
                  <a:pt x="345" y="179"/>
                </a:lnTo>
                <a:lnTo>
                  <a:pt x="340" y="167"/>
                </a:lnTo>
                <a:lnTo>
                  <a:pt x="332" y="155"/>
                </a:lnTo>
                <a:lnTo>
                  <a:pt x="324" y="143"/>
                </a:lnTo>
                <a:lnTo>
                  <a:pt x="314" y="132"/>
                </a:lnTo>
                <a:lnTo>
                  <a:pt x="304" y="122"/>
                </a:lnTo>
                <a:lnTo>
                  <a:pt x="291" y="114"/>
                </a:lnTo>
                <a:lnTo>
                  <a:pt x="279" y="106"/>
                </a:lnTo>
                <a:lnTo>
                  <a:pt x="267" y="101"/>
                </a:lnTo>
                <a:lnTo>
                  <a:pt x="252" y="95"/>
                </a:lnTo>
                <a:lnTo>
                  <a:pt x="239" y="91"/>
                </a:lnTo>
                <a:lnTo>
                  <a:pt x="224" y="90"/>
                </a:lnTo>
                <a:lnTo>
                  <a:pt x="209" y="89"/>
                </a:lnTo>
                <a:lnTo>
                  <a:pt x="193" y="90"/>
                </a:lnTo>
                <a:lnTo>
                  <a:pt x="178" y="91"/>
                </a:lnTo>
                <a:lnTo>
                  <a:pt x="165" y="95"/>
                </a:lnTo>
                <a:lnTo>
                  <a:pt x="151" y="101"/>
                </a:lnTo>
                <a:lnTo>
                  <a:pt x="138" y="106"/>
                </a:lnTo>
                <a:lnTo>
                  <a:pt x="126" y="114"/>
                </a:lnTo>
                <a:lnTo>
                  <a:pt x="113" y="122"/>
                </a:lnTo>
                <a:lnTo>
                  <a:pt x="104" y="132"/>
                </a:lnTo>
                <a:lnTo>
                  <a:pt x="93" y="143"/>
                </a:lnTo>
                <a:lnTo>
                  <a:pt x="85" y="155"/>
                </a:lnTo>
                <a:lnTo>
                  <a:pt x="78" y="167"/>
                </a:lnTo>
                <a:lnTo>
                  <a:pt x="72" y="179"/>
                </a:lnTo>
                <a:lnTo>
                  <a:pt x="66" y="194"/>
                </a:lnTo>
                <a:lnTo>
                  <a:pt x="62" y="207"/>
                </a:lnTo>
                <a:lnTo>
                  <a:pt x="61" y="222"/>
                </a:lnTo>
                <a:lnTo>
                  <a:pt x="60" y="237"/>
                </a:lnTo>
                <a:lnTo>
                  <a:pt x="60" y="237"/>
                </a:lnTo>
                <a:lnTo>
                  <a:pt x="61" y="252"/>
                </a:lnTo>
                <a:lnTo>
                  <a:pt x="62" y="267"/>
                </a:lnTo>
                <a:lnTo>
                  <a:pt x="66" y="280"/>
                </a:lnTo>
                <a:lnTo>
                  <a:pt x="70" y="292"/>
                </a:lnTo>
                <a:lnTo>
                  <a:pt x="76" y="306"/>
                </a:lnTo>
                <a:lnTo>
                  <a:pt x="82" y="317"/>
                </a:lnTo>
                <a:lnTo>
                  <a:pt x="91" y="329"/>
                </a:lnTo>
                <a:lnTo>
                  <a:pt x="100" y="338"/>
                </a:lnTo>
                <a:lnTo>
                  <a:pt x="0" y="414"/>
                </a:lnTo>
                <a:lnTo>
                  <a:pt x="0" y="833"/>
                </a:lnTo>
                <a:lnTo>
                  <a:pt x="60" y="833"/>
                </a:lnTo>
                <a:lnTo>
                  <a:pt x="60" y="1189"/>
                </a:lnTo>
                <a:lnTo>
                  <a:pt x="358" y="1189"/>
                </a:lnTo>
                <a:lnTo>
                  <a:pt x="358" y="833"/>
                </a:lnTo>
                <a:lnTo>
                  <a:pt x="418" y="833"/>
                </a:lnTo>
                <a:lnTo>
                  <a:pt x="418" y="774"/>
                </a:lnTo>
                <a:lnTo>
                  <a:pt x="60" y="774"/>
                </a:lnTo>
                <a:lnTo>
                  <a:pt x="60" y="774"/>
                </a:lnTo>
                <a:lnTo>
                  <a:pt x="60" y="774"/>
                </a:lnTo>
                <a:lnTo>
                  <a:pt x="60" y="443"/>
                </a:lnTo>
                <a:lnTo>
                  <a:pt x="135" y="387"/>
                </a:lnTo>
                <a:lnTo>
                  <a:pt x="282" y="387"/>
                </a:lnTo>
                <a:lnTo>
                  <a:pt x="358" y="443"/>
                </a:lnTo>
                <a:lnTo>
                  <a:pt x="358" y="713"/>
                </a:lnTo>
                <a:lnTo>
                  <a:pt x="417" y="713"/>
                </a:lnTo>
                <a:lnTo>
                  <a:pt x="417" y="414"/>
                </a:lnTo>
                <a:lnTo>
                  <a:pt x="317" y="338"/>
                </a:lnTo>
                <a:close/>
                <a:moveTo>
                  <a:pt x="685" y="59"/>
                </a:moveTo>
                <a:lnTo>
                  <a:pt x="626" y="59"/>
                </a:lnTo>
                <a:lnTo>
                  <a:pt x="626" y="565"/>
                </a:lnTo>
                <a:lnTo>
                  <a:pt x="476" y="565"/>
                </a:lnTo>
                <a:lnTo>
                  <a:pt x="476" y="624"/>
                </a:lnTo>
                <a:lnTo>
                  <a:pt x="626" y="624"/>
                </a:lnTo>
                <a:lnTo>
                  <a:pt x="626" y="1130"/>
                </a:lnTo>
                <a:lnTo>
                  <a:pt x="685" y="1130"/>
                </a:lnTo>
                <a:lnTo>
                  <a:pt x="685" y="1130"/>
                </a:lnTo>
                <a:lnTo>
                  <a:pt x="834" y="1130"/>
                </a:lnTo>
                <a:lnTo>
                  <a:pt x="834" y="1070"/>
                </a:lnTo>
                <a:lnTo>
                  <a:pt x="685" y="1070"/>
                </a:lnTo>
                <a:lnTo>
                  <a:pt x="685" y="793"/>
                </a:lnTo>
                <a:lnTo>
                  <a:pt x="834" y="793"/>
                </a:lnTo>
                <a:lnTo>
                  <a:pt x="834" y="733"/>
                </a:lnTo>
                <a:lnTo>
                  <a:pt x="685" y="733"/>
                </a:lnTo>
                <a:lnTo>
                  <a:pt x="685" y="455"/>
                </a:lnTo>
                <a:lnTo>
                  <a:pt x="834" y="455"/>
                </a:lnTo>
                <a:lnTo>
                  <a:pt x="834" y="396"/>
                </a:lnTo>
                <a:lnTo>
                  <a:pt x="685" y="396"/>
                </a:lnTo>
                <a:lnTo>
                  <a:pt x="685" y="118"/>
                </a:lnTo>
                <a:lnTo>
                  <a:pt x="834" y="118"/>
                </a:lnTo>
                <a:lnTo>
                  <a:pt x="834" y="59"/>
                </a:lnTo>
                <a:lnTo>
                  <a:pt x="685" y="59"/>
                </a:lnTo>
                <a:close/>
                <a:moveTo>
                  <a:pt x="298" y="1130"/>
                </a:moveTo>
                <a:lnTo>
                  <a:pt x="119" y="1130"/>
                </a:lnTo>
                <a:lnTo>
                  <a:pt x="119" y="833"/>
                </a:lnTo>
                <a:lnTo>
                  <a:pt x="298" y="833"/>
                </a:lnTo>
                <a:lnTo>
                  <a:pt x="298" y="1130"/>
                </a:lnTo>
                <a:close/>
                <a:moveTo>
                  <a:pt x="982" y="1011"/>
                </a:moveTo>
                <a:lnTo>
                  <a:pt x="974" y="1012"/>
                </a:lnTo>
                <a:lnTo>
                  <a:pt x="964" y="1014"/>
                </a:lnTo>
                <a:lnTo>
                  <a:pt x="956" y="1015"/>
                </a:lnTo>
                <a:lnTo>
                  <a:pt x="948" y="1019"/>
                </a:lnTo>
                <a:lnTo>
                  <a:pt x="940" y="1022"/>
                </a:lnTo>
                <a:lnTo>
                  <a:pt x="932" y="1027"/>
                </a:lnTo>
                <a:lnTo>
                  <a:pt x="925" y="1031"/>
                </a:lnTo>
                <a:lnTo>
                  <a:pt x="920" y="1038"/>
                </a:lnTo>
                <a:lnTo>
                  <a:pt x="913" y="1043"/>
                </a:lnTo>
                <a:lnTo>
                  <a:pt x="909" y="1050"/>
                </a:lnTo>
                <a:lnTo>
                  <a:pt x="904" y="1058"/>
                </a:lnTo>
                <a:lnTo>
                  <a:pt x="900" y="1066"/>
                </a:lnTo>
                <a:lnTo>
                  <a:pt x="897" y="1074"/>
                </a:lnTo>
                <a:lnTo>
                  <a:pt x="896" y="1083"/>
                </a:lnTo>
                <a:lnTo>
                  <a:pt x="894" y="1092"/>
                </a:lnTo>
                <a:lnTo>
                  <a:pt x="893" y="1100"/>
                </a:lnTo>
                <a:lnTo>
                  <a:pt x="894" y="1110"/>
                </a:lnTo>
                <a:lnTo>
                  <a:pt x="896" y="1119"/>
                </a:lnTo>
                <a:lnTo>
                  <a:pt x="897" y="1127"/>
                </a:lnTo>
                <a:lnTo>
                  <a:pt x="900" y="1135"/>
                </a:lnTo>
                <a:lnTo>
                  <a:pt x="904" y="1143"/>
                </a:lnTo>
                <a:lnTo>
                  <a:pt x="909" y="1150"/>
                </a:lnTo>
                <a:lnTo>
                  <a:pt x="913" y="1157"/>
                </a:lnTo>
                <a:lnTo>
                  <a:pt x="920" y="1163"/>
                </a:lnTo>
                <a:lnTo>
                  <a:pt x="925" y="1169"/>
                </a:lnTo>
                <a:lnTo>
                  <a:pt x="932" y="1174"/>
                </a:lnTo>
                <a:lnTo>
                  <a:pt x="940" y="1178"/>
                </a:lnTo>
                <a:lnTo>
                  <a:pt x="948" y="1182"/>
                </a:lnTo>
                <a:lnTo>
                  <a:pt x="956" y="1185"/>
                </a:lnTo>
                <a:lnTo>
                  <a:pt x="964" y="1188"/>
                </a:lnTo>
                <a:lnTo>
                  <a:pt x="972" y="1189"/>
                </a:lnTo>
                <a:lnTo>
                  <a:pt x="982" y="1189"/>
                </a:lnTo>
                <a:lnTo>
                  <a:pt x="991" y="1189"/>
                </a:lnTo>
                <a:lnTo>
                  <a:pt x="1001" y="1188"/>
                </a:lnTo>
                <a:lnTo>
                  <a:pt x="1009" y="1185"/>
                </a:lnTo>
                <a:lnTo>
                  <a:pt x="1017" y="1182"/>
                </a:lnTo>
                <a:lnTo>
                  <a:pt x="1025" y="1178"/>
                </a:lnTo>
                <a:lnTo>
                  <a:pt x="1032" y="1174"/>
                </a:lnTo>
                <a:lnTo>
                  <a:pt x="1039" y="1169"/>
                </a:lnTo>
                <a:lnTo>
                  <a:pt x="1045" y="1163"/>
                </a:lnTo>
                <a:lnTo>
                  <a:pt x="1051" y="1157"/>
                </a:lnTo>
                <a:lnTo>
                  <a:pt x="1056" y="1150"/>
                </a:lnTo>
                <a:lnTo>
                  <a:pt x="1060" y="1143"/>
                </a:lnTo>
                <a:lnTo>
                  <a:pt x="1064" y="1135"/>
                </a:lnTo>
                <a:lnTo>
                  <a:pt x="1067" y="1127"/>
                </a:lnTo>
                <a:lnTo>
                  <a:pt x="1070" y="1119"/>
                </a:lnTo>
                <a:lnTo>
                  <a:pt x="1071" y="1110"/>
                </a:lnTo>
                <a:lnTo>
                  <a:pt x="1071" y="1100"/>
                </a:lnTo>
                <a:lnTo>
                  <a:pt x="1071" y="1100"/>
                </a:lnTo>
                <a:lnTo>
                  <a:pt x="1071" y="1092"/>
                </a:lnTo>
                <a:lnTo>
                  <a:pt x="1070" y="1083"/>
                </a:lnTo>
                <a:lnTo>
                  <a:pt x="1067" y="1074"/>
                </a:lnTo>
                <a:lnTo>
                  <a:pt x="1064" y="1066"/>
                </a:lnTo>
                <a:lnTo>
                  <a:pt x="1060" y="1058"/>
                </a:lnTo>
                <a:lnTo>
                  <a:pt x="1056" y="1050"/>
                </a:lnTo>
                <a:lnTo>
                  <a:pt x="1051" y="1043"/>
                </a:lnTo>
                <a:lnTo>
                  <a:pt x="1045" y="1038"/>
                </a:lnTo>
                <a:lnTo>
                  <a:pt x="1039" y="1031"/>
                </a:lnTo>
                <a:lnTo>
                  <a:pt x="1032" y="1027"/>
                </a:lnTo>
                <a:lnTo>
                  <a:pt x="1025" y="1022"/>
                </a:lnTo>
                <a:lnTo>
                  <a:pt x="1017" y="1019"/>
                </a:lnTo>
                <a:lnTo>
                  <a:pt x="1009" y="1015"/>
                </a:lnTo>
                <a:lnTo>
                  <a:pt x="1001" y="1014"/>
                </a:lnTo>
                <a:lnTo>
                  <a:pt x="991" y="1012"/>
                </a:lnTo>
                <a:lnTo>
                  <a:pt x="982" y="1011"/>
                </a:lnTo>
                <a:close/>
                <a:moveTo>
                  <a:pt x="982" y="1130"/>
                </a:moveTo>
                <a:lnTo>
                  <a:pt x="977" y="1130"/>
                </a:lnTo>
                <a:lnTo>
                  <a:pt x="971" y="1127"/>
                </a:lnTo>
                <a:lnTo>
                  <a:pt x="966" y="1124"/>
                </a:lnTo>
                <a:lnTo>
                  <a:pt x="962" y="1122"/>
                </a:lnTo>
                <a:lnTo>
                  <a:pt x="958" y="1118"/>
                </a:lnTo>
                <a:lnTo>
                  <a:pt x="955" y="1112"/>
                </a:lnTo>
                <a:lnTo>
                  <a:pt x="954" y="1107"/>
                </a:lnTo>
                <a:lnTo>
                  <a:pt x="952" y="1100"/>
                </a:lnTo>
                <a:lnTo>
                  <a:pt x="954" y="1095"/>
                </a:lnTo>
                <a:lnTo>
                  <a:pt x="955" y="1089"/>
                </a:lnTo>
                <a:lnTo>
                  <a:pt x="958" y="1084"/>
                </a:lnTo>
                <a:lnTo>
                  <a:pt x="962" y="1080"/>
                </a:lnTo>
                <a:lnTo>
                  <a:pt x="966" y="1076"/>
                </a:lnTo>
                <a:lnTo>
                  <a:pt x="971" y="1073"/>
                </a:lnTo>
                <a:lnTo>
                  <a:pt x="977" y="1072"/>
                </a:lnTo>
                <a:lnTo>
                  <a:pt x="982" y="1070"/>
                </a:lnTo>
                <a:lnTo>
                  <a:pt x="989" y="1072"/>
                </a:lnTo>
                <a:lnTo>
                  <a:pt x="994" y="1073"/>
                </a:lnTo>
                <a:lnTo>
                  <a:pt x="999" y="1076"/>
                </a:lnTo>
                <a:lnTo>
                  <a:pt x="1003" y="1080"/>
                </a:lnTo>
                <a:lnTo>
                  <a:pt x="1006" y="1084"/>
                </a:lnTo>
                <a:lnTo>
                  <a:pt x="1009" y="1089"/>
                </a:lnTo>
                <a:lnTo>
                  <a:pt x="1012" y="1095"/>
                </a:lnTo>
                <a:lnTo>
                  <a:pt x="1012" y="1100"/>
                </a:lnTo>
                <a:lnTo>
                  <a:pt x="1012" y="1107"/>
                </a:lnTo>
                <a:lnTo>
                  <a:pt x="1009" y="1112"/>
                </a:lnTo>
                <a:lnTo>
                  <a:pt x="1006" y="1116"/>
                </a:lnTo>
                <a:lnTo>
                  <a:pt x="1003" y="1122"/>
                </a:lnTo>
                <a:lnTo>
                  <a:pt x="998" y="1124"/>
                </a:lnTo>
                <a:lnTo>
                  <a:pt x="994" y="1127"/>
                </a:lnTo>
                <a:lnTo>
                  <a:pt x="989" y="1130"/>
                </a:lnTo>
                <a:lnTo>
                  <a:pt x="982" y="1130"/>
                </a:lnTo>
                <a:lnTo>
                  <a:pt x="982" y="1130"/>
                </a:lnTo>
                <a:close/>
                <a:moveTo>
                  <a:pt x="982" y="674"/>
                </a:moveTo>
                <a:lnTo>
                  <a:pt x="974" y="675"/>
                </a:lnTo>
                <a:lnTo>
                  <a:pt x="964" y="677"/>
                </a:lnTo>
                <a:lnTo>
                  <a:pt x="956" y="678"/>
                </a:lnTo>
                <a:lnTo>
                  <a:pt x="948" y="681"/>
                </a:lnTo>
                <a:lnTo>
                  <a:pt x="940" y="685"/>
                </a:lnTo>
                <a:lnTo>
                  <a:pt x="932" y="690"/>
                </a:lnTo>
                <a:lnTo>
                  <a:pt x="925" y="694"/>
                </a:lnTo>
                <a:lnTo>
                  <a:pt x="920" y="701"/>
                </a:lnTo>
                <a:lnTo>
                  <a:pt x="913" y="706"/>
                </a:lnTo>
                <a:lnTo>
                  <a:pt x="909" y="713"/>
                </a:lnTo>
                <a:lnTo>
                  <a:pt x="904" y="721"/>
                </a:lnTo>
                <a:lnTo>
                  <a:pt x="900" y="729"/>
                </a:lnTo>
                <a:lnTo>
                  <a:pt x="897" y="737"/>
                </a:lnTo>
                <a:lnTo>
                  <a:pt x="896" y="745"/>
                </a:lnTo>
                <a:lnTo>
                  <a:pt x="894" y="753"/>
                </a:lnTo>
                <a:lnTo>
                  <a:pt x="893" y="763"/>
                </a:lnTo>
                <a:lnTo>
                  <a:pt x="894" y="772"/>
                </a:lnTo>
                <a:lnTo>
                  <a:pt x="896" y="782"/>
                </a:lnTo>
                <a:lnTo>
                  <a:pt x="897" y="790"/>
                </a:lnTo>
                <a:lnTo>
                  <a:pt x="900" y="798"/>
                </a:lnTo>
                <a:lnTo>
                  <a:pt x="904" y="806"/>
                </a:lnTo>
                <a:lnTo>
                  <a:pt x="909" y="813"/>
                </a:lnTo>
                <a:lnTo>
                  <a:pt x="913" y="820"/>
                </a:lnTo>
                <a:lnTo>
                  <a:pt x="920" y="826"/>
                </a:lnTo>
                <a:lnTo>
                  <a:pt x="925" y="832"/>
                </a:lnTo>
                <a:lnTo>
                  <a:pt x="932" y="837"/>
                </a:lnTo>
                <a:lnTo>
                  <a:pt x="940" y="841"/>
                </a:lnTo>
                <a:lnTo>
                  <a:pt x="948" y="845"/>
                </a:lnTo>
                <a:lnTo>
                  <a:pt x="956" y="848"/>
                </a:lnTo>
                <a:lnTo>
                  <a:pt x="964" y="851"/>
                </a:lnTo>
                <a:lnTo>
                  <a:pt x="972" y="852"/>
                </a:lnTo>
                <a:lnTo>
                  <a:pt x="982" y="852"/>
                </a:lnTo>
                <a:lnTo>
                  <a:pt x="991" y="852"/>
                </a:lnTo>
                <a:lnTo>
                  <a:pt x="1001" y="851"/>
                </a:lnTo>
                <a:lnTo>
                  <a:pt x="1009" y="848"/>
                </a:lnTo>
                <a:lnTo>
                  <a:pt x="1017" y="845"/>
                </a:lnTo>
                <a:lnTo>
                  <a:pt x="1025" y="841"/>
                </a:lnTo>
                <a:lnTo>
                  <a:pt x="1032" y="837"/>
                </a:lnTo>
                <a:lnTo>
                  <a:pt x="1039" y="832"/>
                </a:lnTo>
                <a:lnTo>
                  <a:pt x="1045" y="826"/>
                </a:lnTo>
                <a:lnTo>
                  <a:pt x="1051" y="820"/>
                </a:lnTo>
                <a:lnTo>
                  <a:pt x="1056" y="813"/>
                </a:lnTo>
                <a:lnTo>
                  <a:pt x="1060" y="806"/>
                </a:lnTo>
                <a:lnTo>
                  <a:pt x="1064" y="798"/>
                </a:lnTo>
                <a:lnTo>
                  <a:pt x="1067" y="790"/>
                </a:lnTo>
                <a:lnTo>
                  <a:pt x="1070" y="782"/>
                </a:lnTo>
                <a:lnTo>
                  <a:pt x="1071" y="772"/>
                </a:lnTo>
                <a:lnTo>
                  <a:pt x="1071" y="763"/>
                </a:lnTo>
                <a:lnTo>
                  <a:pt x="1071" y="763"/>
                </a:lnTo>
                <a:lnTo>
                  <a:pt x="1071" y="753"/>
                </a:lnTo>
                <a:lnTo>
                  <a:pt x="1070" y="745"/>
                </a:lnTo>
                <a:lnTo>
                  <a:pt x="1067" y="737"/>
                </a:lnTo>
                <a:lnTo>
                  <a:pt x="1064" y="729"/>
                </a:lnTo>
                <a:lnTo>
                  <a:pt x="1060" y="721"/>
                </a:lnTo>
                <a:lnTo>
                  <a:pt x="1056" y="713"/>
                </a:lnTo>
                <a:lnTo>
                  <a:pt x="1051" y="706"/>
                </a:lnTo>
                <a:lnTo>
                  <a:pt x="1045" y="701"/>
                </a:lnTo>
                <a:lnTo>
                  <a:pt x="1039" y="694"/>
                </a:lnTo>
                <a:lnTo>
                  <a:pt x="1032" y="690"/>
                </a:lnTo>
                <a:lnTo>
                  <a:pt x="1025" y="685"/>
                </a:lnTo>
                <a:lnTo>
                  <a:pt x="1017" y="681"/>
                </a:lnTo>
                <a:lnTo>
                  <a:pt x="1009" y="678"/>
                </a:lnTo>
                <a:lnTo>
                  <a:pt x="1001" y="677"/>
                </a:lnTo>
                <a:lnTo>
                  <a:pt x="991" y="675"/>
                </a:lnTo>
                <a:lnTo>
                  <a:pt x="982" y="674"/>
                </a:lnTo>
                <a:close/>
                <a:moveTo>
                  <a:pt x="982" y="793"/>
                </a:moveTo>
                <a:lnTo>
                  <a:pt x="977" y="793"/>
                </a:lnTo>
                <a:lnTo>
                  <a:pt x="971" y="790"/>
                </a:lnTo>
                <a:lnTo>
                  <a:pt x="966" y="787"/>
                </a:lnTo>
                <a:lnTo>
                  <a:pt x="962" y="784"/>
                </a:lnTo>
                <a:lnTo>
                  <a:pt x="958" y="779"/>
                </a:lnTo>
                <a:lnTo>
                  <a:pt x="955" y="775"/>
                </a:lnTo>
                <a:lnTo>
                  <a:pt x="954" y="770"/>
                </a:lnTo>
                <a:lnTo>
                  <a:pt x="952" y="763"/>
                </a:lnTo>
                <a:lnTo>
                  <a:pt x="954" y="758"/>
                </a:lnTo>
                <a:lnTo>
                  <a:pt x="955" y="752"/>
                </a:lnTo>
                <a:lnTo>
                  <a:pt x="958" y="747"/>
                </a:lnTo>
                <a:lnTo>
                  <a:pt x="962" y="743"/>
                </a:lnTo>
                <a:lnTo>
                  <a:pt x="966" y="739"/>
                </a:lnTo>
                <a:lnTo>
                  <a:pt x="971" y="736"/>
                </a:lnTo>
                <a:lnTo>
                  <a:pt x="977" y="735"/>
                </a:lnTo>
                <a:lnTo>
                  <a:pt x="982" y="733"/>
                </a:lnTo>
                <a:lnTo>
                  <a:pt x="989" y="735"/>
                </a:lnTo>
                <a:lnTo>
                  <a:pt x="994" y="736"/>
                </a:lnTo>
                <a:lnTo>
                  <a:pt x="999" y="739"/>
                </a:lnTo>
                <a:lnTo>
                  <a:pt x="1003" y="743"/>
                </a:lnTo>
                <a:lnTo>
                  <a:pt x="1006" y="747"/>
                </a:lnTo>
                <a:lnTo>
                  <a:pt x="1009" y="752"/>
                </a:lnTo>
                <a:lnTo>
                  <a:pt x="1012" y="758"/>
                </a:lnTo>
                <a:lnTo>
                  <a:pt x="1012" y="763"/>
                </a:lnTo>
                <a:lnTo>
                  <a:pt x="1012" y="770"/>
                </a:lnTo>
                <a:lnTo>
                  <a:pt x="1009" y="775"/>
                </a:lnTo>
                <a:lnTo>
                  <a:pt x="1006" y="779"/>
                </a:lnTo>
                <a:lnTo>
                  <a:pt x="1003" y="784"/>
                </a:lnTo>
                <a:lnTo>
                  <a:pt x="999" y="787"/>
                </a:lnTo>
                <a:lnTo>
                  <a:pt x="994" y="790"/>
                </a:lnTo>
                <a:lnTo>
                  <a:pt x="989" y="793"/>
                </a:lnTo>
                <a:lnTo>
                  <a:pt x="982" y="793"/>
                </a:lnTo>
                <a:close/>
                <a:moveTo>
                  <a:pt x="982" y="337"/>
                </a:moveTo>
                <a:lnTo>
                  <a:pt x="974" y="337"/>
                </a:lnTo>
                <a:lnTo>
                  <a:pt x="964" y="338"/>
                </a:lnTo>
                <a:lnTo>
                  <a:pt x="956" y="341"/>
                </a:lnTo>
                <a:lnTo>
                  <a:pt x="948" y="344"/>
                </a:lnTo>
                <a:lnTo>
                  <a:pt x="940" y="348"/>
                </a:lnTo>
                <a:lnTo>
                  <a:pt x="932" y="352"/>
                </a:lnTo>
                <a:lnTo>
                  <a:pt x="925" y="357"/>
                </a:lnTo>
                <a:lnTo>
                  <a:pt x="920" y="362"/>
                </a:lnTo>
                <a:lnTo>
                  <a:pt x="913" y="369"/>
                </a:lnTo>
                <a:lnTo>
                  <a:pt x="909" y="376"/>
                </a:lnTo>
                <a:lnTo>
                  <a:pt x="904" y="384"/>
                </a:lnTo>
                <a:lnTo>
                  <a:pt x="900" y="391"/>
                </a:lnTo>
                <a:lnTo>
                  <a:pt x="897" y="399"/>
                </a:lnTo>
                <a:lnTo>
                  <a:pt x="896" y="408"/>
                </a:lnTo>
                <a:lnTo>
                  <a:pt x="894" y="416"/>
                </a:lnTo>
                <a:lnTo>
                  <a:pt x="893" y="426"/>
                </a:lnTo>
                <a:lnTo>
                  <a:pt x="894" y="435"/>
                </a:lnTo>
                <a:lnTo>
                  <a:pt x="896" y="443"/>
                </a:lnTo>
                <a:lnTo>
                  <a:pt x="897" y="453"/>
                </a:lnTo>
                <a:lnTo>
                  <a:pt x="900" y="461"/>
                </a:lnTo>
                <a:lnTo>
                  <a:pt x="904" y="469"/>
                </a:lnTo>
                <a:lnTo>
                  <a:pt x="909" y="476"/>
                </a:lnTo>
                <a:lnTo>
                  <a:pt x="913" y="482"/>
                </a:lnTo>
                <a:lnTo>
                  <a:pt x="920" y="489"/>
                </a:lnTo>
                <a:lnTo>
                  <a:pt x="925" y="495"/>
                </a:lnTo>
                <a:lnTo>
                  <a:pt x="932" y="500"/>
                </a:lnTo>
                <a:lnTo>
                  <a:pt x="940" y="504"/>
                </a:lnTo>
                <a:lnTo>
                  <a:pt x="948" y="508"/>
                </a:lnTo>
                <a:lnTo>
                  <a:pt x="956" y="511"/>
                </a:lnTo>
                <a:lnTo>
                  <a:pt x="964" y="513"/>
                </a:lnTo>
                <a:lnTo>
                  <a:pt x="972" y="515"/>
                </a:lnTo>
                <a:lnTo>
                  <a:pt x="982" y="515"/>
                </a:lnTo>
                <a:lnTo>
                  <a:pt x="991" y="515"/>
                </a:lnTo>
                <a:lnTo>
                  <a:pt x="1001" y="513"/>
                </a:lnTo>
                <a:lnTo>
                  <a:pt x="1009" y="511"/>
                </a:lnTo>
                <a:lnTo>
                  <a:pt x="1017" y="508"/>
                </a:lnTo>
                <a:lnTo>
                  <a:pt x="1025" y="504"/>
                </a:lnTo>
                <a:lnTo>
                  <a:pt x="1032" y="500"/>
                </a:lnTo>
                <a:lnTo>
                  <a:pt x="1039" y="495"/>
                </a:lnTo>
                <a:lnTo>
                  <a:pt x="1045" y="489"/>
                </a:lnTo>
                <a:lnTo>
                  <a:pt x="1051" y="482"/>
                </a:lnTo>
                <a:lnTo>
                  <a:pt x="1056" y="476"/>
                </a:lnTo>
                <a:lnTo>
                  <a:pt x="1060" y="469"/>
                </a:lnTo>
                <a:lnTo>
                  <a:pt x="1064" y="461"/>
                </a:lnTo>
                <a:lnTo>
                  <a:pt x="1067" y="453"/>
                </a:lnTo>
                <a:lnTo>
                  <a:pt x="1070" y="443"/>
                </a:lnTo>
                <a:lnTo>
                  <a:pt x="1071" y="435"/>
                </a:lnTo>
                <a:lnTo>
                  <a:pt x="1071" y="426"/>
                </a:lnTo>
                <a:lnTo>
                  <a:pt x="1071" y="426"/>
                </a:lnTo>
                <a:lnTo>
                  <a:pt x="1071" y="416"/>
                </a:lnTo>
                <a:lnTo>
                  <a:pt x="1070" y="408"/>
                </a:lnTo>
                <a:lnTo>
                  <a:pt x="1067" y="400"/>
                </a:lnTo>
                <a:lnTo>
                  <a:pt x="1064" y="391"/>
                </a:lnTo>
                <a:lnTo>
                  <a:pt x="1060" y="384"/>
                </a:lnTo>
                <a:lnTo>
                  <a:pt x="1056" y="376"/>
                </a:lnTo>
                <a:lnTo>
                  <a:pt x="1051" y="369"/>
                </a:lnTo>
                <a:lnTo>
                  <a:pt x="1045" y="364"/>
                </a:lnTo>
                <a:lnTo>
                  <a:pt x="1039" y="357"/>
                </a:lnTo>
                <a:lnTo>
                  <a:pt x="1032" y="352"/>
                </a:lnTo>
                <a:lnTo>
                  <a:pt x="1025" y="348"/>
                </a:lnTo>
                <a:lnTo>
                  <a:pt x="1017" y="344"/>
                </a:lnTo>
                <a:lnTo>
                  <a:pt x="1009" y="341"/>
                </a:lnTo>
                <a:lnTo>
                  <a:pt x="1001" y="339"/>
                </a:lnTo>
                <a:lnTo>
                  <a:pt x="991" y="338"/>
                </a:lnTo>
                <a:lnTo>
                  <a:pt x="982" y="337"/>
                </a:lnTo>
                <a:close/>
                <a:moveTo>
                  <a:pt x="982" y="455"/>
                </a:moveTo>
                <a:lnTo>
                  <a:pt x="977" y="455"/>
                </a:lnTo>
                <a:lnTo>
                  <a:pt x="971" y="453"/>
                </a:lnTo>
                <a:lnTo>
                  <a:pt x="966" y="450"/>
                </a:lnTo>
                <a:lnTo>
                  <a:pt x="962" y="447"/>
                </a:lnTo>
                <a:lnTo>
                  <a:pt x="958" y="442"/>
                </a:lnTo>
                <a:lnTo>
                  <a:pt x="955" y="438"/>
                </a:lnTo>
                <a:lnTo>
                  <a:pt x="954" y="431"/>
                </a:lnTo>
                <a:lnTo>
                  <a:pt x="952" y="426"/>
                </a:lnTo>
                <a:lnTo>
                  <a:pt x="954" y="420"/>
                </a:lnTo>
                <a:lnTo>
                  <a:pt x="955" y="415"/>
                </a:lnTo>
                <a:lnTo>
                  <a:pt x="958" y="410"/>
                </a:lnTo>
                <a:lnTo>
                  <a:pt x="962" y="406"/>
                </a:lnTo>
                <a:lnTo>
                  <a:pt x="966" y="401"/>
                </a:lnTo>
                <a:lnTo>
                  <a:pt x="971" y="399"/>
                </a:lnTo>
                <a:lnTo>
                  <a:pt x="977" y="397"/>
                </a:lnTo>
                <a:lnTo>
                  <a:pt x="982" y="396"/>
                </a:lnTo>
                <a:lnTo>
                  <a:pt x="989" y="397"/>
                </a:lnTo>
                <a:lnTo>
                  <a:pt x="994" y="399"/>
                </a:lnTo>
                <a:lnTo>
                  <a:pt x="999" y="401"/>
                </a:lnTo>
                <a:lnTo>
                  <a:pt x="1003" y="406"/>
                </a:lnTo>
                <a:lnTo>
                  <a:pt x="1006" y="410"/>
                </a:lnTo>
                <a:lnTo>
                  <a:pt x="1009" y="415"/>
                </a:lnTo>
                <a:lnTo>
                  <a:pt x="1012" y="420"/>
                </a:lnTo>
                <a:lnTo>
                  <a:pt x="1012" y="426"/>
                </a:lnTo>
                <a:lnTo>
                  <a:pt x="1012" y="431"/>
                </a:lnTo>
                <a:lnTo>
                  <a:pt x="1009" y="438"/>
                </a:lnTo>
                <a:lnTo>
                  <a:pt x="1006" y="442"/>
                </a:lnTo>
                <a:lnTo>
                  <a:pt x="1003" y="447"/>
                </a:lnTo>
                <a:lnTo>
                  <a:pt x="999" y="450"/>
                </a:lnTo>
                <a:lnTo>
                  <a:pt x="994" y="453"/>
                </a:lnTo>
                <a:lnTo>
                  <a:pt x="989" y="455"/>
                </a:lnTo>
                <a:lnTo>
                  <a:pt x="982" y="455"/>
                </a:lnTo>
                <a:close/>
                <a:moveTo>
                  <a:pt x="982" y="178"/>
                </a:moveTo>
                <a:lnTo>
                  <a:pt x="991" y="178"/>
                </a:lnTo>
                <a:lnTo>
                  <a:pt x="1001" y="176"/>
                </a:lnTo>
                <a:lnTo>
                  <a:pt x="1009" y="174"/>
                </a:lnTo>
                <a:lnTo>
                  <a:pt x="1017" y="171"/>
                </a:lnTo>
                <a:lnTo>
                  <a:pt x="1025" y="167"/>
                </a:lnTo>
                <a:lnTo>
                  <a:pt x="1032" y="163"/>
                </a:lnTo>
                <a:lnTo>
                  <a:pt x="1039" y="157"/>
                </a:lnTo>
                <a:lnTo>
                  <a:pt x="1045" y="152"/>
                </a:lnTo>
                <a:lnTo>
                  <a:pt x="1051" y="145"/>
                </a:lnTo>
                <a:lnTo>
                  <a:pt x="1056" y="139"/>
                </a:lnTo>
                <a:lnTo>
                  <a:pt x="1060" y="132"/>
                </a:lnTo>
                <a:lnTo>
                  <a:pt x="1064" y="124"/>
                </a:lnTo>
                <a:lnTo>
                  <a:pt x="1067" y="116"/>
                </a:lnTo>
                <a:lnTo>
                  <a:pt x="1070" y="106"/>
                </a:lnTo>
                <a:lnTo>
                  <a:pt x="1071" y="98"/>
                </a:lnTo>
                <a:lnTo>
                  <a:pt x="1071" y="89"/>
                </a:lnTo>
                <a:lnTo>
                  <a:pt x="1071" y="79"/>
                </a:lnTo>
                <a:lnTo>
                  <a:pt x="1070" y="71"/>
                </a:lnTo>
                <a:lnTo>
                  <a:pt x="1067" y="63"/>
                </a:lnTo>
                <a:lnTo>
                  <a:pt x="1064" y="54"/>
                </a:lnTo>
                <a:lnTo>
                  <a:pt x="1060" y="47"/>
                </a:lnTo>
                <a:lnTo>
                  <a:pt x="1056" y="39"/>
                </a:lnTo>
                <a:lnTo>
                  <a:pt x="1051" y="32"/>
                </a:lnTo>
                <a:lnTo>
                  <a:pt x="1045" y="25"/>
                </a:lnTo>
                <a:lnTo>
                  <a:pt x="1039" y="20"/>
                </a:lnTo>
                <a:lnTo>
                  <a:pt x="1032" y="14"/>
                </a:lnTo>
                <a:lnTo>
                  <a:pt x="1025" y="10"/>
                </a:lnTo>
                <a:lnTo>
                  <a:pt x="1017" y="6"/>
                </a:lnTo>
                <a:lnTo>
                  <a:pt x="1009" y="4"/>
                </a:lnTo>
                <a:lnTo>
                  <a:pt x="1001" y="1"/>
                </a:lnTo>
                <a:lnTo>
                  <a:pt x="991" y="0"/>
                </a:lnTo>
                <a:lnTo>
                  <a:pt x="982" y="0"/>
                </a:lnTo>
                <a:lnTo>
                  <a:pt x="974" y="0"/>
                </a:lnTo>
                <a:lnTo>
                  <a:pt x="964" y="1"/>
                </a:lnTo>
                <a:lnTo>
                  <a:pt x="956" y="4"/>
                </a:lnTo>
                <a:lnTo>
                  <a:pt x="948" y="6"/>
                </a:lnTo>
                <a:lnTo>
                  <a:pt x="940" y="10"/>
                </a:lnTo>
                <a:lnTo>
                  <a:pt x="933" y="14"/>
                </a:lnTo>
                <a:lnTo>
                  <a:pt x="925" y="20"/>
                </a:lnTo>
                <a:lnTo>
                  <a:pt x="920" y="25"/>
                </a:lnTo>
                <a:lnTo>
                  <a:pt x="913" y="32"/>
                </a:lnTo>
                <a:lnTo>
                  <a:pt x="909" y="39"/>
                </a:lnTo>
                <a:lnTo>
                  <a:pt x="904" y="47"/>
                </a:lnTo>
                <a:lnTo>
                  <a:pt x="901" y="54"/>
                </a:lnTo>
                <a:lnTo>
                  <a:pt x="897" y="62"/>
                </a:lnTo>
                <a:lnTo>
                  <a:pt x="896" y="71"/>
                </a:lnTo>
                <a:lnTo>
                  <a:pt x="894" y="79"/>
                </a:lnTo>
                <a:lnTo>
                  <a:pt x="893" y="89"/>
                </a:lnTo>
                <a:lnTo>
                  <a:pt x="893" y="89"/>
                </a:lnTo>
                <a:lnTo>
                  <a:pt x="894" y="98"/>
                </a:lnTo>
                <a:lnTo>
                  <a:pt x="896" y="106"/>
                </a:lnTo>
                <a:lnTo>
                  <a:pt x="897" y="116"/>
                </a:lnTo>
                <a:lnTo>
                  <a:pt x="901" y="124"/>
                </a:lnTo>
                <a:lnTo>
                  <a:pt x="904" y="132"/>
                </a:lnTo>
                <a:lnTo>
                  <a:pt x="909" y="139"/>
                </a:lnTo>
                <a:lnTo>
                  <a:pt x="913" y="145"/>
                </a:lnTo>
                <a:lnTo>
                  <a:pt x="920" y="152"/>
                </a:lnTo>
                <a:lnTo>
                  <a:pt x="925" y="157"/>
                </a:lnTo>
                <a:lnTo>
                  <a:pt x="932" y="163"/>
                </a:lnTo>
                <a:lnTo>
                  <a:pt x="940" y="167"/>
                </a:lnTo>
                <a:lnTo>
                  <a:pt x="948" y="171"/>
                </a:lnTo>
                <a:lnTo>
                  <a:pt x="956" y="174"/>
                </a:lnTo>
                <a:lnTo>
                  <a:pt x="964" y="176"/>
                </a:lnTo>
                <a:lnTo>
                  <a:pt x="974" y="178"/>
                </a:lnTo>
                <a:lnTo>
                  <a:pt x="982" y="178"/>
                </a:lnTo>
                <a:close/>
                <a:moveTo>
                  <a:pt x="982" y="59"/>
                </a:moveTo>
                <a:lnTo>
                  <a:pt x="989" y="60"/>
                </a:lnTo>
                <a:lnTo>
                  <a:pt x="994" y="62"/>
                </a:lnTo>
                <a:lnTo>
                  <a:pt x="999" y="64"/>
                </a:lnTo>
                <a:lnTo>
                  <a:pt x="1003" y="68"/>
                </a:lnTo>
                <a:lnTo>
                  <a:pt x="1006" y="72"/>
                </a:lnTo>
                <a:lnTo>
                  <a:pt x="1009" y="78"/>
                </a:lnTo>
                <a:lnTo>
                  <a:pt x="1012" y="83"/>
                </a:lnTo>
                <a:lnTo>
                  <a:pt x="1012" y="89"/>
                </a:lnTo>
                <a:lnTo>
                  <a:pt x="1012" y="95"/>
                </a:lnTo>
                <a:lnTo>
                  <a:pt x="1009" y="101"/>
                </a:lnTo>
                <a:lnTo>
                  <a:pt x="1006" y="105"/>
                </a:lnTo>
                <a:lnTo>
                  <a:pt x="1003" y="110"/>
                </a:lnTo>
                <a:lnTo>
                  <a:pt x="999" y="113"/>
                </a:lnTo>
                <a:lnTo>
                  <a:pt x="994" y="116"/>
                </a:lnTo>
                <a:lnTo>
                  <a:pt x="989" y="118"/>
                </a:lnTo>
                <a:lnTo>
                  <a:pt x="982" y="118"/>
                </a:lnTo>
                <a:lnTo>
                  <a:pt x="977" y="118"/>
                </a:lnTo>
                <a:lnTo>
                  <a:pt x="971" y="116"/>
                </a:lnTo>
                <a:lnTo>
                  <a:pt x="966" y="113"/>
                </a:lnTo>
                <a:lnTo>
                  <a:pt x="962" y="110"/>
                </a:lnTo>
                <a:lnTo>
                  <a:pt x="958" y="105"/>
                </a:lnTo>
                <a:lnTo>
                  <a:pt x="955" y="101"/>
                </a:lnTo>
                <a:lnTo>
                  <a:pt x="954" y="95"/>
                </a:lnTo>
                <a:lnTo>
                  <a:pt x="952" y="89"/>
                </a:lnTo>
                <a:lnTo>
                  <a:pt x="954" y="83"/>
                </a:lnTo>
                <a:lnTo>
                  <a:pt x="955" y="78"/>
                </a:lnTo>
                <a:lnTo>
                  <a:pt x="958" y="72"/>
                </a:lnTo>
                <a:lnTo>
                  <a:pt x="962" y="68"/>
                </a:lnTo>
                <a:lnTo>
                  <a:pt x="966" y="64"/>
                </a:lnTo>
                <a:lnTo>
                  <a:pt x="971" y="62"/>
                </a:lnTo>
                <a:lnTo>
                  <a:pt x="977" y="60"/>
                </a:lnTo>
                <a:lnTo>
                  <a:pt x="982" y="59"/>
                </a:lnTo>
                <a:lnTo>
                  <a:pt x="982" y="59"/>
                </a:lnTo>
                <a:close/>
                <a:moveTo>
                  <a:pt x="209" y="148"/>
                </a:moveTo>
                <a:lnTo>
                  <a:pt x="217" y="149"/>
                </a:lnTo>
                <a:lnTo>
                  <a:pt x="227" y="151"/>
                </a:lnTo>
                <a:lnTo>
                  <a:pt x="235" y="152"/>
                </a:lnTo>
                <a:lnTo>
                  <a:pt x="243" y="155"/>
                </a:lnTo>
                <a:lnTo>
                  <a:pt x="251" y="159"/>
                </a:lnTo>
                <a:lnTo>
                  <a:pt x="259" y="163"/>
                </a:lnTo>
                <a:lnTo>
                  <a:pt x="266" y="168"/>
                </a:lnTo>
                <a:lnTo>
                  <a:pt x="271" y="175"/>
                </a:lnTo>
                <a:lnTo>
                  <a:pt x="278" y="180"/>
                </a:lnTo>
                <a:lnTo>
                  <a:pt x="282" y="187"/>
                </a:lnTo>
                <a:lnTo>
                  <a:pt x="287" y="195"/>
                </a:lnTo>
                <a:lnTo>
                  <a:pt x="291" y="203"/>
                </a:lnTo>
                <a:lnTo>
                  <a:pt x="294" y="211"/>
                </a:lnTo>
                <a:lnTo>
                  <a:pt x="296" y="219"/>
                </a:lnTo>
                <a:lnTo>
                  <a:pt x="297" y="229"/>
                </a:lnTo>
                <a:lnTo>
                  <a:pt x="298" y="237"/>
                </a:lnTo>
                <a:lnTo>
                  <a:pt x="297" y="246"/>
                </a:lnTo>
                <a:lnTo>
                  <a:pt x="296" y="256"/>
                </a:lnTo>
                <a:lnTo>
                  <a:pt x="294" y="264"/>
                </a:lnTo>
                <a:lnTo>
                  <a:pt x="291" y="272"/>
                </a:lnTo>
                <a:lnTo>
                  <a:pt x="287" y="280"/>
                </a:lnTo>
                <a:lnTo>
                  <a:pt x="282" y="287"/>
                </a:lnTo>
                <a:lnTo>
                  <a:pt x="278" y="294"/>
                </a:lnTo>
                <a:lnTo>
                  <a:pt x="271" y="300"/>
                </a:lnTo>
                <a:lnTo>
                  <a:pt x="266" y="306"/>
                </a:lnTo>
                <a:lnTo>
                  <a:pt x="259" y="311"/>
                </a:lnTo>
                <a:lnTo>
                  <a:pt x="251" y="317"/>
                </a:lnTo>
                <a:lnTo>
                  <a:pt x="243" y="319"/>
                </a:lnTo>
                <a:lnTo>
                  <a:pt x="235" y="323"/>
                </a:lnTo>
                <a:lnTo>
                  <a:pt x="227" y="325"/>
                </a:lnTo>
                <a:lnTo>
                  <a:pt x="217" y="326"/>
                </a:lnTo>
                <a:lnTo>
                  <a:pt x="209" y="327"/>
                </a:lnTo>
                <a:lnTo>
                  <a:pt x="200" y="326"/>
                </a:lnTo>
                <a:lnTo>
                  <a:pt x="190" y="325"/>
                </a:lnTo>
                <a:lnTo>
                  <a:pt x="182" y="323"/>
                </a:lnTo>
                <a:lnTo>
                  <a:pt x="174" y="319"/>
                </a:lnTo>
                <a:lnTo>
                  <a:pt x="166" y="317"/>
                </a:lnTo>
                <a:lnTo>
                  <a:pt x="159" y="311"/>
                </a:lnTo>
                <a:lnTo>
                  <a:pt x="151" y="306"/>
                </a:lnTo>
                <a:lnTo>
                  <a:pt x="146" y="300"/>
                </a:lnTo>
                <a:lnTo>
                  <a:pt x="140" y="295"/>
                </a:lnTo>
                <a:lnTo>
                  <a:pt x="135" y="287"/>
                </a:lnTo>
                <a:lnTo>
                  <a:pt x="130" y="280"/>
                </a:lnTo>
                <a:lnTo>
                  <a:pt x="127" y="272"/>
                </a:lnTo>
                <a:lnTo>
                  <a:pt x="123" y="264"/>
                </a:lnTo>
                <a:lnTo>
                  <a:pt x="122" y="256"/>
                </a:lnTo>
                <a:lnTo>
                  <a:pt x="120" y="246"/>
                </a:lnTo>
                <a:lnTo>
                  <a:pt x="119" y="237"/>
                </a:lnTo>
                <a:lnTo>
                  <a:pt x="119" y="237"/>
                </a:lnTo>
                <a:lnTo>
                  <a:pt x="120" y="229"/>
                </a:lnTo>
                <a:lnTo>
                  <a:pt x="122" y="219"/>
                </a:lnTo>
                <a:lnTo>
                  <a:pt x="123" y="211"/>
                </a:lnTo>
                <a:lnTo>
                  <a:pt x="127" y="203"/>
                </a:lnTo>
                <a:lnTo>
                  <a:pt x="130" y="195"/>
                </a:lnTo>
                <a:lnTo>
                  <a:pt x="135" y="187"/>
                </a:lnTo>
                <a:lnTo>
                  <a:pt x="140" y="180"/>
                </a:lnTo>
                <a:lnTo>
                  <a:pt x="146" y="175"/>
                </a:lnTo>
                <a:lnTo>
                  <a:pt x="151" y="168"/>
                </a:lnTo>
                <a:lnTo>
                  <a:pt x="159" y="164"/>
                </a:lnTo>
                <a:lnTo>
                  <a:pt x="166" y="159"/>
                </a:lnTo>
                <a:lnTo>
                  <a:pt x="174" y="155"/>
                </a:lnTo>
                <a:lnTo>
                  <a:pt x="182" y="152"/>
                </a:lnTo>
                <a:lnTo>
                  <a:pt x="190" y="151"/>
                </a:lnTo>
                <a:lnTo>
                  <a:pt x="200" y="149"/>
                </a:lnTo>
                <a:lnTo>
                  <a:pt x="209" y="148"/>
                </a:lnTo>
                <a:close/>
              </a:path>
            </a:pathLst>
          </a:custGeom>
          <a:solidFill>
            <a:srgbClr val="FEFEF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Freeform 254"/>
          <p:cNvSpPr>
            <a:spLocks noEditPoints="1"/>
          </p:cNvSpPr>
          <p:nvPr/>
        </p:nvSpPr>
        <p:spPr bwMode="auto">
          <a:xfrm>
            <a:off x="6680849" y="1189068"/>
            <a:ext cx="631825" cy="638175"/>
          </a:xfrm>
          <a:custGeom>
            <a:avLst/>
            <a:gdLst/>
            <a:ahLst/>
            <a:cxnLst>
              <a:cxn ang="0">
                <a:pos x="418" y="428"/>
              </a:cxn>
              <a:cxn ang="0">
                <a:pos x="390" y="464"/>
              </a:cxn>
              <a:cxn ang="0">
                <a:pos x="369" y="505"/>
              </a:cxn>
              <a:cxn ang="0">
                <a:pos x="352" y="563"/>
              </a:cxn>
              <a:cxn ang="0">
                <a:pos x="396" y="598"/>
              </a:cxn>
              <a:cxn ang="0">
                <a:pos x="380" y="625"/>
              </a:cxn>
              <a:cxn ang="0">
                <a:pos x="364" y="676"/>
              </a:cxn>
              <a:cxn ang="0">
                <a:pos x="384" y="720"/>
              </a:cxn>
              <a:cxn ang="0">
                <a:pos x="411" y="759"/>
              </a:cxn>
              <a:cxn ang="0">
                <a:pos x="478" y="759"/>
              </a:cxn>
              <a:cxn ang="0">
                <a:pos x="505" y="828"/>
              </a:cxn>
              <a:cxn ang="0">
                <a:pos x="565" y="842"/>
              </a:cxn>
              <a:cxn ang="0">
                <a:pos x="614" y="843"/>
              </a:cxn>
              <a:cxn ang="0">
                <a:pos x="661" y="835"/>
              </a:cxn>
              <a:cxn ang="0">
                <a:pos x="697" y="771"/>
              </a:cxn>
              <a:cxn ang="0">
                <a:pos x="716" y="1000"/>
              </a:cxn>
              <a:cxn ang="0">
                <a:pos x="179" y="1000"/>
              </a:cxn>
              <a:cxn ang="0">
                <a:pos x="300" y="522"/>
              </a:cxn>
              <a:cxn ang="0">
                <a:pos x="0" y="1059"/>
              </a:cxn>
              <a:cxn ang="0">
                <a:pos x="337" y="1061"/>
              </a:cxn>
              <a:cxn ang="0">
                <a:pos x="786" y="755"/>
              </a:cxn>
              <a:cxn ang="0">
                <a:pos x="812" y="717"/>
              </a:cxn>
              <a:cxn ang="0">
                <a:pos x="831" y="676"/>
              </a:cxn>
              <a:cxn ang="0">
                <a:pos x="813" y="625"/>
              </a:cxn>
              <a:cxn ang="0">
                <a:pos x="798" y="597"/>
              </a:cxn>
              <a:cxn ang="0">
                <a:pos x="1075" y="597"/>
              </a:cxn>
              <a:cxn ang="0">
                <a:pos x="538" y="239"/>
              </a:cxn>
              <a:cxn ang="0">
                <a:pos x="538" y="299"/>
              </a:cxn>
              <a:cxn ang="0">
                <a:pos x="1075" y="119"/>
              </a:cxn>
              <a:cxn ang="0">
                <a:pos x="538" y="119"/>
              </a:cxn>
              <a:cxn ang="0">
                <a:pos x="668" y="720"/>
              </a:cxn>
              <a:cxn ang="0">
                <a:pos x="603" y="741"/>
              </a:cxn>
              <a:cxn ang="0">
                <a:pos x="598" y="783"/>
              </a:cxn>
              <a:cxn ang="0">
                <a:pos x="561" y="733"/>
              </a:cxn>
              <a:cxn ang="0">
                <a:pos x="511" y="709"/>
              </a:cxn>
              <a:cxn ang="0">
                <a:pos x="446" y="706"/>
              </a:cxn>
              <a:cxn ang="0">
                <a:pos x="440" y="671"/>
              </a:cxn>
              <a:cxn ang="0">
                <a:pos x="457" y="616"/>
              </a:cxn>
              <a:cxn ang="0">
                <a:pos x="461" y="561"/>
              </a:cxn>
              <a:cxn ang="0">
                <a:pos x="436" y="505"/>
              </a:cxn>
              <a:cxn ang="0">
                <a:pos x="476" y="518"/>
              </a:cxn>
              <a:cxn ang="0">
                <a:pos x="526" y="475"/>
              </a:cxn>
              <a:cxn ang="0">
                <a:pos x="590" y="453"/>
              </a:cxn>
              <a:cxn ang="0">
                <a:pos x="615" y="411"/>
              </a:cxn>
              <a:cxn ang="0">
                <a:pos x="651" y="467"/>
              </a:cxn>
              <a:cxn ang="0">
                <a:pos x="697" y="498"/>
              </a:cxn>
              <a:cxn ang="0">
                <a:pos x="759" y="503"/>
              </a:cxn>
              <a:cxn ang="0">
                <a:pos x="725" y="532"/>
              </a:cxn>
              <a:cxn ang="0">
                <a:pos x="739" y="593"/>
              </a:cxn>
              <a:cxn ang="0">
                <a:pos x="726" y="663"/>
              </a:cxn>
              <a:cxn ang="0">
                <a:pos x="759" y="690"/>
              </a:cxn>
              <a:cxn ang="0">
                <a:pos x="697" y="697"/>
              </a:cxn>
              <a:cxn ang="0">
                <a:pos x="1016" y="630"/>
              </a:cxn>
              <a:cxn ang="0">
                <a:pos x="835" y="533"/>
              </a:cxn>
              <a:cxn ang="0">
                <a:pos x="818" y="487"/>
              </a:cxn>
              <a:cxn ang="0">
                <a:pos x="793" y="446"/>
              </a:cxn>
              <a:cxn ang="0">
                <a:pos x="749" y="400"/>
              </a:cxn>
              <a:cxn ang="0">
                <a:pos x="676" y="413"/>
              </a:cxn>
              <a:cxn ang="0">
                <a:pos x="645" y="356"/>
              </a:cxn>
              <a:cxn ang="0">
                <a:pos x="599" y="350"/>
              </a:cxn>
              <a:cxn ang="0">
                <a:pos x="552" y="354"/>
              </a:cxn>
              <a:cxn ang="0">
                <a:pos x="517" y="413"/>
              </a:cxn>
              <a:cxn ang="0">
                <a:pos x="478" y="60"/>
              </a:cxn>
            </a:cxnLst>
            <a:rect l="0" t="0" r="r" b="b"/>
            <a:pathLst>
              <a:path w="1193" h="1206">
                <a:moveTo>
                  <a:pt x="1193" y="0"/>
                </a:moveTo>
                <a:lnTo>
                  <a:pt x="418" y="0"/>
                </a:lnTo>
                <a:lnTo>
                  <a:pt x="418" y="428"/>
                </a:lnTo>
                <a:lnTo>
                  <a:pt x="409" y="440"/>
                </a:lnTo>
                <a:lnTo>
                  <a:pt x="399" y="452"/>
                </a:lnTo>
                <a:lnTo>
                  <a:pt x="390" y="464"/>
                </a:lnTo>
                <a:lnTo>
                  <a:pt x="382" y="478"/>
                </a:lnTo>
                <a:lnTo>
                  <a:pt x="375" y="491"/>
                </a:lnTo>
                <a:lnTo>
                  <a:pt x="369" y="505"/>
                </a:lnTo>
                <a:lnTo>
                  <a:pt x="364" y="520"/>
                </a:lnTo>
                <a:lnTo>
                  <a:pt x="359" y="533"/>
                </a:lnTo>
                <a:lnTo>
                  <a:pt x="352" y="563"/>
                </a:lnTo>
                <a:lnTo>
                  <a:pt x="398" y="575"/>
                </a:lnTo>
                <a:lnTo>
                  <a:pt x="396" y="586"/>
                </a:lnTo>
                <a:lnTo>
                  <a:pt x="396" y="598"/>
                </a:lnTo>
                <a:lnTo>
                  <a:pt x="396" y="609"/>
                </a:lnTo>
                <a:lnTo>
                  <a:pt x="398" y="620"/>
                </a:lnTo>
                <a:lnTo>
                  <a:pt x="380" y="625"/>
                </a:lnTo>
                <a:lnTo>
                  <a:pt x="352" y="632"/>
                </a:lnTo>
                <a:lnTo>
                  <a:pt x="359" y="662"/>
                </a:lnTo>
                <a:lnTo>
                  <a:pt x="364" y="676"/>
                </a:lnTo>
                <a:lnTo>
                  <a:pt x="369" y="691"/>
                </a:lnTo>
                <a:lnTo>
                  <a:pt x="376" y="706"/>
                </a:lnTo>
                <a:lnTo>
                  <a:pt x="384" y="720"/>
                </a:lnTo>
                <a:lnTo>
                  <a:pt x="392" y="733"/>
                </a:lnTo>
                <a:lnTo>
                  <a:pt x="402" y="747"/>
                </a:lnTo>
                <a:lnTo>
                  <a:pt x="411" y="759"/>
                </a:lnTo>
                <a:lnTo>
                  <a:pt x="422" y="771"/>
                </a:lnTo>
                <a:lnTo>
                  <a:pt x="445" y="791"/>
                </a:lnTo>
                <a:lnTo>
                  <a:pt x="478" y="759"/>
                </a:lnTo>
                <a:lnTo>
                  <a:pt x="496" y="771"/>
                </a:lnTo>
                <a:lnTo>
                  <a:pt x="517" y="781"/>
                </a:lnTo>
                <a:lnTo>
                  <a:pt x="505" y="828"/>
                </a:lnTo>
                <a:lnTo>
                  <a:pt x="534" y="835"/>
                </a:lnTo>
                <a:lnTo>
                  <a:pt x="549" y="839"/>
                </a:lnTo>
                <a:lnTo>
                  <a:pt x="565" y="842"/>
                </a:lnTo>
                <a:lnTo>
                  <a:pt x="582" y="843"/>
                </a:lnTo>
                <a:lnTo>
                  <a:pt x="598" y="844"/>
                </a:lnTo>
                <a:lnTo>
                  <a:pt x="614" y="843"/>
                </a:lnTo>
                <a:lnTo>
                  <a:pt x="629" y="842"/>
                </a:lnTo>
                <a:lnTo>
                  <a:pt x="645" y="839"/>
                </a:lnTo>
                <a:lnTo>
                  <a:pt x="661" y="835"/>
                </a:lnTo>
                <a:lnTo>
                  <a:pt x="690" y="827"/>
                </a:lnTo>
                <a:lnTo>
                  <a:pt x="678" y="781"/>
                </a:lnTo>
                <a:lnTo>
                  <a:pt x="697" y="771"/>
                </a:lnTo>
                <a:lnTo>
                  <a:pt x="716" y="759"/>
                </a:lnTo>
                <a:lnTo>
                  <a:pt x="716" y="759"/>
                </a:lnTo>
                <a:lnTo>
                  <a:pt x="716" y="1000"/>
                </a:lnTo>
                <a:lnTo>
                  <a:pt x="319" y="1001"/>
                </a:lnTo>
                <a:lnTo>
                  <a:pt x="179" y="1093"/>
                </a:lnTo>
                <a:lnTo>
                  <a:pt x="179" y="1000"/>
                </a:lnTo>
                <a:lnTo>
                  <a:pt x="60" y="1000"/>
                </a:lnTo>
                <a:lnTo>
                  <a:pt x="60" y="522"/>
                </a:lnTo>
                <a:lnTo>
                  <a:pt x="300" y="522"/>
                </a:lnTo>
                <a:lnTo>
                  <a:pt x="300" y="463"/>
                </a:lnTo>
                <a:lnTo>
                  <a:pt x="0" y="463"/>
                </a:lnTo>
                <a:lnTo>
                  <a:pt x="0" y="1059"/>
                </a:lnTo>
                <a:lnTo>
                  <a:pt x="119" y="1059"/>
                </a:lnTo>
                <a:lnTo>
                  <a:pt x="118" y="1206"/>
                </a:lnTo>
                <a:lnTo>
                  <a:pt x="337" y="1061"/>
                </a:lnTo>
                <a:lnTo>
                  <a:pt x="776" y="1059"/>
                </a:lnTo>
                <a:lnTo>
                  <a:pt x="776" y="766"/>
                </a:lnTo>
                <a:lnTo>
                  <a:pt x="786" y="755"/>
                </a:lnTo>
                <a:lnTo>
                  <a:pt x="795" y="743"/>
                </a:lnTo>
                <a:lnTo>
                  <a:pt x="803" y="731"/>
                </a:lnTo>
                <a:lnTo>
                  <a:pt x="812" y="717"/>
                </a:lnTo>
                <a:lnTo>
                  <a:pt x="818" y="704"/>
                </a:lnTo>
                <a:lnTo>
                  <a:pt x="825" y="690"/>
                </a:lnTo>
                <a:lnTo>
                  <a:pt x="831" y="676"/>
                </a:lnTo>
                <a:lnTo>
                  <a:pt x="835" y="662"/>
                </a:lnTo>
                <a:lnTo>
                  <a:pt x="843" y="632"/>
                </a:lnTo>
                <a:lnTo>
                  <a:pt x="813" y="625"/>
                </a:lnTo>
                <a:lnTo>
                  <a:pt x="797" y="620"/>
                </a:lnTo>
                <a:lnTo>
                  <a:pt x="798" y="609"/>
                </a:lnTo>
                <a:lnTo>
                  <a:pt x="798" y="597"/>
                </a:lnTo>
                <a:lnTo>
                  <a:pt x="856" y="597"/>
                </a:lnTo>
                <a:lnTo>
                  <a:pt x="1075" y="741"/>
                </a:lnTo>
                <a:lnTo>
                  <a:pt x="1075" y="597"/>
                </a:lnTo>
                <a:lnTo>
                  <a:pt x="1193" y="597"/>
                </a:lnTo>
                <a:lnTo>
                  <a:pt x="1193" y="0"/>
                </a:lnTo>
                <a:close/>
                <a:moveTo>
                  <a:pt x="538" y="239"/>
                </a:moveTo>
                <a:lnTo>
                  <a:pt x="1075" y="239"/>
                </a:lnTo>
                <a:lnTo>
                  <a:pt x="1075" y="299"/>
                </a:lnTo>
                <a:lnTo>
                  <a:pt x="538" y="299"/>
                </a:lnTo>
                <a:lnTo>
                  <a:pt x="538" y="239"/>
                </a:lnTo>
                <a:close/>
                <a:moveTo>
                  <a:pt x="538" y="119"/>
                </a:moveTo>
                <a:lnTo>
                  <a:pt x="1075" y="119"/>
                </a:lnTo>
                <a:lnTo>
                  <a:pt x="1075" y="179"/>
                </a:lnTo>
                <a:lnTo>
                  <a:pt x="538" y="179"/>
                </a:lnTo>
                <a:lnTo>
                  <a:pt x="538" y="119"/>
                </a:lnTo>
                <a:close/>
                <a:moveTo>
                  <a:pt x="697" y="697"/>
                </a:moveTo>
                <a:lnTo>
                  <a:pt x="683" y="709"/>
                </a:lnTo>
                <a:lnTo>
                  <a:pt x="668" y="720"/>
                </a:lnTo>
                <a:lnTo>
                  <a:pt x="651" y="728"/>
                </a:lnTo>
                <a:lnTo>
                  <a:pt x="634" y="733"/>
                </a:lnTo>
                <a:lnTo>
                  <a:pt x="603" y="741"/>
                </a:lnTo>
                <a:lnTo>
                  <a:pt x="613" y="771"/>
                </a:lnTo>
                <a:lnTo>
                  <a:pt x="617" y="783"/>
                </a:lnTo>
                <a:lnTo>
                  <a:pt x="598" y="783"/>
                </a:lnTo>
                <a:lnTo>
                  <a:pt x="579" y="783"/>
                </a:lnTo>
                <a:lnTo>
                  <a:pt x="590" y="741"/>
                </a:lnTo>
                <a:lnTo>
                  <a:pt x="561" y="733"/>
                </a:lnTo>
                <a:lnTo>
                  <a:pt x="544" y="728"/>
                </a:lnTo>
                <a:lnTo>
                  <a:pt x="526" y="720"/>
                </a:lnTo>
                <a:lnTo>
                  <a:pt x="511" y="709"/>
                </a:lnTo>
                <a:lnTo>
                  <a:pt x="498" y="697"/>
                </a:lnTo>
                <a:lnTo>
                  <a:pt x="476" y="676"/>
                </a:lnTo>
                <a:lnTo>
                  <a:pt x="446" y="706"/>
                </a:lnTo>
                <a:lnTo>
                  <a:pt x="436" y="691"/>
                </a:lnTo>
                <a:lnTo>
                  <a:pt x="428" y="674"/>
                </a:lnTo>
                <a:lnTo>
                  <a:pt x="440" y="671"/>
                </a:lnTo>
                <a:lnTo>
                  <a:pt x="468" y="663"/>
                </a:lnTo>
                <a:lnTo>
                  <a:pt x="461" y="635"/>
                </a:lnTo>
                <a:lnTo>
                  <a:pt x="457" y="616"/>
                </a:lnTo>
                <a:lnTo>
                  <a:pt x="456" y="598"/>
                </a:lnTo>
                <a:lnTo>
                  <a:pt x="457" y="579"/>
                </a:lnTo>
                <a:lnTo>
                  <a:pt x="461" y="561"/>
                </a:lnTo>
                <a:lnTo>
                  <a:pt x="468" y="532"/>
                </a:lnTo>
                <a:lnTo>
                  <a:pt x="428" y="521"/>
                </a:lnTo>
                <a:lnTo>
                  <a:pt x="436" y="505"/>
                </a:lnTo>
                <a:lnTo>
                  <a:pt x="445" y="488"/>
                </a:lnTo>
                <a:lnTo>
                  <a:pt x="455" y="498"/>
                </a:lnTo>
                <a:lnTo>
                  <a:pt x="476" y="518"/>
                </a:lnTo>
                <a:lnTo>
                  <a:pt x="498" y="498"/>
                </a:lnTo>
                <a:lnTo>
                  <a:pt x="511" y="486"/>
                </a:lnTo>
                <a:lnTo>
                  <a:pt x="526" y="475"/>
                </a:lnTo>
                <a:lnTo>
                  <a:pt x="542" y="467"/>
                </a:lnTo>
                <a:lnTo>
                  <a:pt x="560" y="461"/>
                </a:lnTo>
                <a:lnTo>
                  <a:pt x="590" y="453"/>
                </a:lnTo>
                <a:lnTo>
                  <a:pt x="578" y="411"/>
                </a:lnTo>
                <a:lnTo>
                  <a:pt x="597" y="410"/>
                </a:lnTo>
                <a:lnTo>
                  <a:pt x="615" y="411"/>
                </a:lnTo>
                <a:lnTo>
                  <a:pt x="605" y="453"/>
                </a:lnTo>
                <a:lnTo>
                  <a:pt x="633" y="461"/>
                </a:lnTo>
                <a:lnTo>
                  <a:pt x="651" y="467"/>
                </a:lnTo>
                <a:lnTo>
                  <a:pt x="668" y="475"/>
                </a:lnTo>
                <a:lnTo>
                  <a:pt x="683" y="486"/>
                </a:lnTo>
                <a:lnTo>
                  <a:pt x="697" y="498"/>
                </a:lnTo>
                <a:lnTo>
                  <a:pt x="718" y="520"/>
                </a:lnTo>
                <a:lnTo>
                  <a:pt x="748" y="488"/>
                </a:lnTo>
                <a:lnTo>
                  <a:pt x="759" y="503"/>
                </a:lnTo>
                <a:lnTo>
                  <a:pt x="767" y="521"/>
                </a:lnTo>
                <a:lnTo>
                  <a:pt x="755" y="524"/>
                </a:lnTo>
                <a:lnTo>
                  <a:pt x="725" y="532"/>
                </a:lnTo>
                <a:lnTo>
                  <a:pt x="733" y="560"/>
                </a:lnTo>
                <a:lnTo>
                  <a:pt x="737" y="576"/>
                </a:lnTo>
                <a:lnTo>
                  <a:pt x="739" y="593"/>
                </a:lnTo>
                <a:lnTo>
                  <a:pt x="737" y="610"/>
                </a:lnTo>
                <a:lnTo>
                  <a:pt x="735" y="626"/>
                </a:lnTo>
                <a:lnTo>
                  <a:pt x="726" y="663"/>
                </a:lnTo>
                <a:lnTo>
                  <a:pt x="755" y="670"/>
                </a:lnTo>
                <a:lnTo>
                  <a:pt x="767" y="674"/>
                </a:lnTo>
                <a:lnTo>
                  <a:pt x="759" y="690"/>
                </a:lnTo>
                <a:lnTo>
                  <a:pt x="748" y="706"/>
                </a:lnTo>
                <a:lnTo>
                  <a:pt x="718" y="676"/>
                </a:lnTo>
                <a:lnTo>
                  <a:pt x="697" y="697"/>
                </a:lnTo>
                <a:close/>
                <a:moveTo>
                  <a:pt x="1133" y="537"/>
                </a:moveTo>
                <a:lnTo>
                  <a:pt x="1016" y="537"/>
                </a:lnTo>
                <a:lnTo>
                  <a:pt x="1016" y="630"/>
                </a:lnTo>
                <a:lnTo>
                  <a:pt x="875" y="537"/>
                </a:lnTo>
                <a:lnTo>
                  <a:pt x="836" y="537"/>
                </a:lnTo>
                <a:lnTo>
                  <a:pt x="835" y="533"/>
                </a:lnTo>
                <a:lnTo>
                  <a:pt x="831" y="517"/>
                </a:lnTo>
                <a:lnTo>
                  <a:pt x="825" y="502"/>
                </a:lnTo>
                <a:lnTo>
                  <a:pt x="818" y="487"/>
                </a:lnTo>
                <a:lnTo>
                  <a:pt x="810" y="474"/>
                </a:lnTo>
                <a:lnTo>
                  <a:pt x="802" y="460"/>
                </a:lnTo>
                <a:lnTo>
                  <a:pt x="793" y="446"/>
                </a:lnTo>
                <a:lnTo>
                  <a:pt x="782" y="434"/>
                </a:lnTo>
                <a:lnTo>
                  <a:pt x="771" y="422"/>
                </a:lnTo>
                <a:lnTo>
                  <a:pt x="749" y="400"/>
                </a:lnTo>
                <a:lnTo>
                  <a:pt x="717" y="436"/>
                </a:lnTo>
                <a:lnTo>
                  <a:pt x="697" y="423"/>
                </a:lnTo>
                <a:lnTo>
                  <a:pt x="676" y="413"/>
                </a:lnTo>
                <a:lnTo>
                  <a:pt x="690" y="367"/>
                </a:lnTo>
                <a:lnTo>
                  <a:pt x="660" y="359"/>
                </a:lnTo>
                <a:lnTo>
                  <a:pt x="645" y="356"/>
                </a:lnTo>
                <a:lnTo>
                  <a:pt x="630" y="353"/>
                </a:lnTo>
                <a:lnTo>
                  <a:pt x="614" y="352"/>
                </a:lnTo>
                <a:lnTo>
                  <a:pt x="599" y="350"/>
                </a:lnTo>
                <a:lnTo>
                  <a:pt x="583" y="350"/>
                </a:lnTo>
                <a:lnTo>
                  <a:pt x="568" y="352"/>
                </a:lnTo>
                <a:lnTo>
                  <a:pt x="552" y="354"/>
                </a:lnTo>
                <a:lnTo>
                  <a:pt x="537" y="359"/>
                </a:lnTo>
                <a:lnTo>
                  <a:pt x="505" y="367"/>
                </a:lnTo>
                <a:lnTo>
                  <a:pt x="517" y="413"/>
                </a:lnTo>
                <a:lnTo>
                  <a:pt x="496" y="423"/>
                </a:lnTo>
                <a:lnTo>
                  <a:pt x="478" y="436"/>
                </a:lnTo>
                <a:lnTo>
                  <a:pt x="478" y="60"/>
                </a:lnTo>
                <a:lnTo>
                  <a:pt x="1133" y="60"/>
                </a:lnTo>
                <a:lnTo>
                  <a:pt x="1133" y="537"/>
                </a:lnTo>
                <a:close/>
              </a:path>
            </a:pathLst>
          </a:custGeom>
          <a:solidFill>
            <a:srgbClr val="002F6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Freeform 11"/>
          <p:cNvSpPr>
            <a:spLocks noEditPoints="1"/>
          </p:cNvSpPr>
          <p:nvPr/>
        </p:nvSpPr>
        <p:spPr bwMode="auto">
          <a:xfrm>
            <a:off x="669342" y="2906745"/>
            <a:ext cx="520700" cy="488950"/>
          </a:xfrm>
          <a:custGeom>
            <a:avLst/>
            <a:gdLst/>
            <a:ahLst/>
            <a:cxnLst>
              <a:cxn ang="0">
                <a:pos x="953" y="323"/>
              </a:cxn>
              <a:cxn ang="0">
                <a:pos x="982" y="352"/>
              </a:cxn>
              <a:cxn ang="0">
                <a:pos x="982" y="795"/>
              </a:cxn>
              <a:cxn ang="0">
                <a:pos x="889" y="909"/>
              </a:cxn>
              <a:cxn ang="0">
                <a:pos x="867" y="919"/>
              </a:cxn>
              <a:cxn ang="0">
                <a:pos x="780" y="919"/>
              </a:cxn>
              <a:cxn ang="0">
                <a:pos x="677" y="804"/>
              </a:cxn>
              <a:cxn ang="0">
                <a:pos x="669" y="784"/>
              </a:cxn>
              <a:cxn ang="0">
                <a:pos x="56" y="57"/>
              </a:cxn>
              <a:cxn ang="0">
                <a:pos x="156" y="868"/>
              </a:cxn>
              <a:cxn ang="0">
                <a:pos x="572" y="924"/>
              </a:cxn>
              <a:cxn ang="0">
                <a:pos x="132" y="924"/>
              </a:cxn>
              <a:cxn ang="0">
                <a:pos x="8" y="801"/>
              </a:cxn>
              <a:cxn ang="0">
                <a:pos x="0" y="780"/>
              </a:cxn>
              <a:cxn ang="0">
                <a:pos x="0" y="0"/>
              </a:cxn>
              <a:cxn ang="0">
                <a:pos x="698" y="0"/>
              </a:cxn>
              <a:cxn ang="0">
                <a:pos x="727" y="29"/>
              </a:cxn>
              <a:cxn ang="0">
                <a:pos x="479" y="233"/>
              </a:cxn>
              <a:cxn ang="0">
                <a:pos x="576" y="289"/>
              </a:cxn>
              <a:cxn ang="0">
                <a:pos x="479" y="233"/>
              </a:cxn>
              <a:cxn ang="0">
                <a:pos x="576" y="383"/>
              </a:cxn>
              <a:cxn ang="0">
                <a:pos x="479" y="440"/>
              </a:cxn>
              <a:cxn ang="0">
                <a:pos x="141" y="683"/>
              </a:cxn>
              <a:cxn ang="0">
                <a:pos x="576" y="741"/>
              </a:cxn>
              <a:cxn ang="0">
                <a:pos x="141" y="683"/>
              </a:cxn>
              <a:cxn ang="0">
                <a:pos x="576" y="534"/>
              </a:cxn>
              <a:cxn ang="0">
                <a:pos x="141" y="590"/>
              </a:cxn>
              <a:cxn ang="0">
                <a:pos x="179" y="387"/>
              </a:cxn>
              <a:cxn ang="0">
                <a:pos x="348" y="218"/>
              </a:cxn>
              <a:cxn ang="0">
                <a:pos x="179" y="387"/>
              </a:cxn>
              <a:cxn ang="0">
                <a:pos x="151" y="445"/>
              </a:cxn>
              <a:cxn ang="0">
                <a:pos x="122" y="416"/>
              </a:cxn>
              <a:cxn ang="0">
                <a:pos x="122" y="161"/>
              </a:cxn>
              <a:cxn ang="0">
                <a:pos x="377" y="161"/>
              </a:cxn>
              <a:cxn ang="0">
                <a:pos x="406" y="190"/>
              </a:cxn>
              <a:cxn ang="0">
                <a:pos x="406" y="445"/>
              </a:cxn>
              <a:cxn ang="0">
                <a:pos x="925" y="381"/>
              </a:cxn>
              <a:cxn ang="0">
                <a:pos x="727" y="774"/>
              </a:cxn>
              <a:cxn ang="0">
                <a:pos x="853" y="862"/>
              </a:cxn>
              <a:cxn ang="0">
                <a:pos x="925" y="381"/>
              </a:cxn>
            </a:cxnLst>
            <a:rect l="0" t="0" r="r" b="b"/>
            <a:pathLst>
              <a:path w="982" h="924">
                <a:moveTo>
                  <a:pt x="727" y="323"/>
                </a:moveTo>
                <a:lnTo>
                  <a:pt x="953" y="323"/>
                </a:lnTo>
                <a:lnTo>
                  <a:pt x="982" y="323"/>
                </a:lnTo>
                <a:lnTo>
                  <a:pt x="982" y="352"/>
                </a:lnTo>
                <a:lnTo>
                  <a:pt x="982" y="784"/>
                </a:lnTo>
                <a:lnTo>
                  <a:pt x="982" y="795"/>
                </a:lnTo>
                <a:lnTo>
                  <a:pt x="976" y="803"/>
                </a:lnTo>
                <a:lnTo>
                  <a:pt x="889" y="909"/>
                </a:lnTo>
                <a:lnTo>
                  <a:pt x="880" y="919"/>
                </a:lnTo>
                <a:lnTo>
                  <a:pt x="867" y="919"/>
                </a:lnTo>
                <a:lnTo>
                  <a:pt x="794" y="919"/>
                </a:lnTo>
                <a:lnTo>
                  <a:pt x="780" y="919"/>
                </a:lnTo>
                <a:lnTo>
                  <a:pt x="773" y="910"/>
                </a:lnTo>
                <a:lnTo>
                  <a:pt x="677" y="804"/>
                </a:lnTo>
                <a:lnTo>
                  <a:pt x="669" y="796"/>
                </a:lnTo>
                <a:lnTo>
                  <a:pt x="669" y="784"/>
                </a:lnTo>
                <a:lnTo>
                  <a:pt x="669" y="57"/>
                </a:lnTo>
                <a:lnTo>
                  <a:pt x="56" y="57"/>
                </a:lnTo>
                <a:lnTo>
                  <a:pt x="56" y="769"/>
                </a:lnTo>
                <a:lnTo>
                  <a:pt x="156" y="868"/>
                </a:lnTo>
                <a:lnTo>
                  <a:pt x="572" y="868"/>
                </a:lnTo>
                <a:lnTo>
                  <a:pt x="572" y="924"/>
                </a:lnTo>
                <a:lnTo>
                  <a:pt x="144" y="924"/>
                </a:lnTo>
                <a:lnTo>
                  <a:pt x="132" y="924"/>
                </a:lnTo>
                <a:lnTo>
                  <a:pt x="123" y="917"/>
                </a:lnTo>
                <a:lnTo>
                  <a:pt x="8" y="801"/>
                </a:lnTo>
                <a:lnTo>
                  <a:pt x="0" y="792"/>
                </a:lnTo>
                <a:lnTo>
                  <a:pt x="0" y="780"/>
                </a:lnTo>
                <a:lnTo>
                  <a:pt x="0" y="29"/>
                </a:lnTo>
                <a:lnTo>
                  <a:pt x="0" y="0"/>
                </a:lnTo>
                <a:lnTo>
                  <a:pt x="28" y="0"/>
                </a:lnTo>
                <a:lnTo>
                  <a:pt x="698" y="0"/>
                </a:lnTo>
                <a:lnTo>
                  <a:pt x="727" y="0"/>
                </a:lnTo>
                <a:lnTo>
                  <a:pt x="727" y="29"/>
                </a:lnTo>
                <a:lnTo>
                  <a:pt x="727" y="323"/>
                </a:lnTo>
                <a:close/>
                <a:moveTo>
                  <a:pt x="479" y="233"/>
                </a:moveTo>
                <a:lnTo>
                  <a:pt x="576" y="233"/>
                </a:lnTo>
                <a:lnTo>
                  <a:pt x="576" y="289"/>
                </a:lnTo>
                <a:lnTo>
                  <a:pt x="479" y="289"/>
                </a:lnTo>
                <a:lnTo>
                  <a:pt x="479" y="233"/>
                </a:lnTo>
                <a:close/>
                <a:moveTo>
                  <a:pt x="479" y="383"/>
                </a:moveTo>
                <a:lnTo>
                  <a:pt x="576" y="383"/>
                </a:lnTo>
                <a:lnTo>
                  <a:pt x="576" y="440"/>
                </a:lnTo>
                <a:lnTo>
                  <a:pt x="479" y="440"/>
                </a:lnTo>
                <a:lnTo>
                  <a:pt x="479" y="383"/>
                </a:lnTo>
                <a:close/>
                <a:moveTo>
                  <a:pt x="141" y="683"/>
                </a:moveTo>
                <a:lnTo>
                  <a:pt x="576" y="683"/>
                </a:lnTo>
                <a:lnTo>
                  <a:pt x="576" y="741"/>
                </a:lnTo>
                <a:lnTo>
                  <a:pt x="141" y="741"/>
                </a:lnTo>
                <a:lnTo>
                  <a:pt x="141" y="683"/>
                </a:lnTo>
                <a:close/>
                <a:moveTo>
                  <a:pt x="141" y="534"/>
                </a:moveTo>
                <a:lnTo>
                  <a:pt x="576" y="534"/>
                </a:lnTo>
                <a:lnTo>
                  <a:pt x="576" y="590"/>
                </a:lnTo>
                <a:lnTo>
                  <a:pt x="141" y="590"/>
                </a:lnTo>
                <a:lnTo>
                  <a:pt x="141" y="534"/>
                </a:lnTo>
                <a:close/>
                <a:moveTo>
                  <a:pt x="179" y="387"/>
                </a:moveTo>
                <a:lnTo>
                  <a:pt x="348" y="387"/>
                </a:lnTo>
                <a:lnTo>
                  <a:pt x="348" y="218"/>
                </a:lnTo>
                <a:lnTo>
                  <a:pt x="179" y="218"/>
                </a:lnTo>
                <a:lnTo>
                  <a:pt x="179" y="387"/>
                </a:lnTo>
                <a:close/>
                <a:moveTo>
                  <a:pt x="377" y="445"/>
                </a:moveTo>
                <a:lnTo>
                  <a:pt x="151" y="445"/>
                </a:lnTo>
                <a:lnTo>
                  <a:pt x="122" y="445"/>
                </a:lnTo>
                <a:lnTo>
                  <a:pt x="122" y="416"/>
                </a:lnTo>
                <a:lnTo>
                  <a:pt x="122" y="190"/>
                </a:lnTo>
                <a:lnTo>
                  <a:pt x="122" y="161"/>
                </a:lnTo>
                <a:lnTo>
                  <a:pt x="151" y="161"/>
                </a:lnTo>
                <a:lnTo>
                  <a:pt x="377" y="161"/>
                </a:lnTo>
                <a:lnTo>
                  <a:pt x="406" y="161"/>
                </a:lnTo>
                <a:lnTo>
                  <a:pt x="406" y="190"/>
                </a:lnTo>
                <a:lnTo>
                  <a:pt x="406" y="416"/>
                </a:lnTo>
                <a:lnTo>
                  <a:pt x="406" y="445"/>
                </a:lnTo>
                <a:lnTo>
                  <a:pt x="377" y="445"/>
                </a:lnTo>
                <a:close/>
                <a:moveTo>
                  <a:pt x="925" y="381"/>
                </a:moveTo>
                <a:lnTo>
                  <a:pt x="727" y="381"/>
                </a:lnTo>
                <a:lnTo>
                  <a:pt x="727" y="774"/>
                </a:lnTo>
                <a:lnTo>
                  <a:pt x="807" y="862"/>
                </a:lnTo>
                <a:lnTo>
                  <a:pt x="853" y="862"/>
                </a:lnTo>
                <a:lnTo>
                  <a:pt x="925" y="775"/>
                </a:lnTo>
                <a:lnTo>
                  <a:pt x="925" y="381"/>
                </a:lnTo>
                <a:close/>
              </a:path>
            </a:pathLst>
          </a:custGeom>
          <a:solidFill>
            <a:srgbClr val="002F6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Freeform 204"/>
          <p:cNvSpPr>
            <a:spLocks noEditPoints="1"/>
          </p:cNvSpPr>
          <p:nvPr/>
        </p:nvSpPr>
        <p:spPr bwMode="auto">
          <a:xfrm>
            <a:off x="6727393" y="2934666"/>
            <a:ext cx="428625" cy="555625"/>
          </a:xfrm>
          <a:custGeom>
            <a:avLst/>
            <a:gdLst/>
            <a:ahLst/>
            <a:cxnLst>
              <a:cxn ang="0">
                <a:pos x="697" y="928"/>
              </a:cxn>
              <a:cxn ang="0">
                <a:pos x="639" y="870"/>
              </a:cxn>
              <a:cxn ang="0">
                <a:pos x="58" y="870"/>
              </a:cxn>
              <a:cxn ang="0">
                <a:pos x="109" y="838"/>
              </a:cxn>
              <a:cxn ang="0">
                <a:pos x="94" y="811"/>
              </a:cxn>
              <a:cxn ang="0">
                <a:pos x="87" y="780"/>
              </a:cxn>
              <a:cxn ang="0">
                <a:pos x="89" y="746"/>
              </a:cxn>
              <a:cxn ang="0">
                <a:pos x="101" y="714"/>
              </a:cxn>
              <a:cxn ang="0">
                <a:pos x="121" y="687"/>
              </a:cxn>
              <a:cxn ang="0">
                <a:pos x="139" y="672"/>
              </a:cxn>
              <a:cxn ang="0">
                <a:pos x="168" y="659"/>
              </a:cxn>
              <a:cxn ang="0">
                <a:pos x="203" y="653"/>
              </a:cxn>
              <a:cxn ang="0">
                <a:pos x="237" y="659"/>
              </a:cxn>
              <a:cxn ang="0">
                <a:pos x="268" y="672"/>
              </a:cxn>
              <a:cxn ang="0">
                <a:pos x="286" y="687"/>
              </a:cxn>
              <a:cxn ang="0">
                <a:pos x="306" y="714"/>
              </a:cxn>
              <a:cxn ang="0">
                <a:pos x="317" y="746"/>
              </a:cxn>
              <a:cxn ang="0">
                <a:pos x="319" y="780"/>
              </a:cxn>
              <a:cxn ang="0">
                <a:pos x="311" y="811"/>
              </a:cxn>
              <a:cxn ang="0">
                <a:pos x="296" y="838"/>
              </a:cxn>
              <a:cxn ang="0">
                <a:pos x="203" y="1005"/>
              </a:cxn>
              <a:cxn ang="0">
                <a:pos x="0" y="928"/>
              </a:cxn>
              <a:cxn ang="0">
                <a:pos x="812" y="58"/>
              </a:cxn>
              <a:cxn ang="0">
                <a:pos x="754" y="1044"/>
              </a:cxn>
              <a:cxn ang="0">
                <a:pos x="754" y="986"/>
              </a:cxn>
              <a:cxn ang="0">
                <a:pos x="407" y="695"/>
              </a:cxn>
              <a:cxn ang="0">
                <a:pos x="407" y="753"/>
              </a:cxn>
              <a:cxn ang="0">
                <a:pos x="581" y="523"/>
              </a:cxn>
              <a:cxn ang="0">
                <a:pos x="116" y="523"/>
              </a:cxn>
              <a:cxn ang="0">
                <a:pos x="581" y="465"/>
              </a:cxn>
              <a:cxn ang="0">
                <a:pos x="116" y="291"/>
              </a:cxn>
              <a:cxn ang="0">
                <a:pos x="116" y="349"/>
              </a:cxn>
              <a:cxn ang="0">
                <a:pos x="581" y="175"/>
              </a:cxn>
              <a:cxn ang="0">
                <a:pos x="116" y="175"/>
              </a:cxn>
              <a:cxn ang="0">
                <a:pos x="203" y="940"/>
              </a:cxn>
              <a:cxn ang="0">
                <a:pos x="218" y="884"/>
              </a:cxn>
              <a:cxn ang="0">
                <a:pos x="174" y="881"/>
              </a:cxn>
              <a:cxn ang="0">
                <a:pos x="226" y="715"/>
              </a:cxn>
              <a:cxn ang="0">
                <a:pos x="191" y="713"/>
              </a:cxn>
              <a:cxn ang="0">
                <a:pos x="162" y="727"/>
              </a:cxn>
              <a:cxn ang="0">
                <a:pos x="147" y="757"/>
              </a:cxn>
              <a:cxn ang="0">
                <a:pos x="149" y="792"/>
              </a:cxn>
              <a:cxn ang="0">
                <a:pos x="171" y="818"/>
              </a:cxn>
              <a:cxn ang="0">
                <a:pos x="203" y="827"/>
              </a:cxn>
              <a:cxn ang="0">
                <a:pos x="236" y="818"/>
              </a:cxn>
              <a:cxn ang="0">
                <a:pos x="257" y="792"/>
              </a:cxn>
              <a:cxn ang="0">
                <a:pos x="260" y="757"/>
              </a:cxn>
              <a:cxn ang="0">
                <a:pos x="244" y="727"/>
              </a:cxn>
            </a:cxnLst>
            <a:rect l="0" t="0" r="r" b="b"/>
            <a:pathLst>
              <a:path w="812" h="1048">
                <a:moveTo>
                  <a:pt x="29" y="0"/>
                </a:moveTo>
                <a:lnTo>
                  <a:pt x="697" y="0"/>
                </a:lnTo>
                <a:lnTo>
                  <a:pt x="697" y="928"/>
                </a:lnTo>
                <a:lnTo>
                  <a:pt x="348" y="928"/>
                </a:lnTo>
                <a:lnTo>
                  <a:pt x="348" y="870"/>
                </a:lnTo>
                <a:lnTo>
                  <a:pt x="639" y="870"/>
                </a:lnTo>
                <a:lnTo>
                  <a:pt x="639" y="58"/>
                </a:lnTo>
                <a:lnTo>
                  <a:pt x="58" y="58"/>
                </a:lnTo>
                <a:lnTo>
                  <a:pt x="58" y="870"/>
                </a:lnTo>
                <a:lnTo>
                  <a:pt x="116" y="870"/>
                </a:lnTo>
                <a:lnTo>
                  <a:pt x="116" y="846"/>
                </a:lnTo>
                <a:lnTo>
                  <a:pt x="109" y="838"/>
                </a:lnTo>
                <a:lnTo>
                  <a:pt x="104" y="830"/>
                </a:lnTo>
                <a:lnTo>
                  <a:pt x="100" y="820"/>
                </a:lnTo>
                <a:lnTo>
                  <a:pt x="94" y="811"/>
                </a:lnTo>
                <a:lnTo>
                  <a:pt x="91" y="800"/>
                </a:lnTo>
                <a:lnTo>
                  <a:pt x="89" y="791"/>
                </a:lnTo>
                <a:lnTo>
                  <a:pt x="87" y="780"/>
                </a:lnTo>
                <a:lnTo>
                  <a:pt x="87" y="769"/>
                </a:lnTo>
                <a:lnTo>
                  <a:pt x="87" y="757"/>
                </a:lnTo>
                <a:lnTo>
                  <a:pt x="89" y="746"/>
                </a:lnTo>
                <a:lnTo>
                  <a:pt x="93" y="734"/>
                </a:lnTo>
                <a:lnTo>
                  <a:pt x="96" y="723"/>
                </a:lnTo>
                <a:lnTo>
                  <a:pt x="101" y="714"/>
                </a:lnTo>
                <a:lnTo>
                  <a:pt x="106" y="705"/>
                </a:lnTo>
                <a:lnTo>
                  <a:pt x="113" y="695"/>
                </a:lnTo>
                <a:lnTo>
                  <a:pt x="121" y="687"/>
                </a:lnTo>
                <a:lnTo>
                  <a:pt x="121" y="687"/>
                </a:lnTo>
                <a:lnTo>
                  <a:pt x="129" y="679"/>
                </a:lnTo>
                <a:lnTo>
                  <a:pt x="139" y="672"/>
                </a:lnTo>
                <a:lnTo>
                  <a:pt x="148" y="667"/>
                </a:lnTo>
                <a:lnTo>
                  <a:pt x="158" y="663"/>
                </a:lnTo>
                <a:lnTo>
                  <a:pt x="168" y="659"/>
                </a:lnTo>
                <a:lnTo>
                  <a:pt x="180" y="656"/>
                </a:lnTo>
                <a:lnTo>
                  <a:pt x="191" y="653"/>
                </a:lnTo>
                <a:lnTo>
                  <a:pt x="203" y="653"/>
                </a:lnTo>
                <a:lnTo>
                  <a:pt x="215" y="653"/>
                </a:lnTo>
                <a:lnTo>
                  <a:pt x="226" y="656"/>
                </a:lnTo>
                <a:lnTo>
                  <a:pt x="237" y="659"/>
                </a:lnTo>
                <a:lnTo>
                  <a:pt x="248" y="663"/>
                </a:lnTo>
                <a:lnTo>
                  <a:pt x="259" y="667"/>
                </a:lnTo>
                <a:lnTo>
                  <a:pt x="268" y="672"/>
                </a:lnTo>
                <a:lnTo>
                  <a:pt x="276" y="679"/>
                </a:lnTo>
                <a:lnTo>
                  <a:pt x="286" y="687"/>
                </a:lnTo>
                <a:lnTo>
                  <a:pt x="286" y="687"/>
                </a:lnTo>
                <a:lnTo>
                  <a:pt x="292" y="695"/>
                </a:lnTo>
                <a:lnTo>
                  <a:pt x="299" y="705"/>
                </a:lnTo>
                <a:lnTo>
                  <a:pt x="306" y="714"/>
                </a:lnTo>
                <a:lnTo>
                  <a:pt x="310" y="723"/>
                </a:lnTo>
                <a:lnTo>
                  <a:pt x="314" y="734"/>
                </a:lnTo>
                <a:lnTo>
                  <a:pt x="317" y="746"/>
                </a:lnTo>
                <a:lnTo>
                  <a:pt x="318" y="757"/>
                </a:lnTo>
                <a:lnTo>
                  <a:pt x="319" y="769"/>
                </a:lnTo>
                <a:lnTo>
                  <a:pt x="319" y="780"/>
                </a:lnTo>
                <a:lnTo>
                  <a:pt x="317" y="791"/>
                </a:lnTo>
                <a:lnTo>
                  <a:pt x="315" y="800"/>
                </a:lnTo>
                <a:lnTo>
                  <a:pt x="311" y="811"/>
                </a:lnTo>
                <a:lnTo>
                  <a:pt x="307" y="820"/>
                </a:lnTo>
                <a:lnTo>
                  <a:pt x="302" y="830"/>
                </a:lnTo>
                <a:lnTo>
                  <a:pt x="296" y="838"/>
                </a:lnTo>
                <a:lnTo>
                  <a:pt x="290" y="846"/>
                </a:lnTo>
                <a:lnTo>
                  <a:pt x="290" y="1048"/>
                </a:lnTo>
                <a:lnTo>
                  <a:pt x="203" y="1005"/>
                </a:lnTo>
                <a:lnTo>
                  <a:pt x="116" y="1048"/>
                </a:lnTo>
                <a:lnTo>
                  <a:pt x="116" y="928"/>
                </a:lnTo>
                <a:lnTo>
                  <a:pt x="0" y="928"/>
                </a:lnTo>
                <a:lnTo>
                  <a:pt x="0" y="0"/>
                </a:lnTo>
                <a:lnTo>
                  <a:pt x="29" y="0"/>
                </a:lnTo>
                <a:close/>
                <a:moveTo>
                  <a:pt x="812" y="58"/>
                </a:moveTo>
                <a:lnTo>
                  <a:pt x="812" y="1044"/>
                </a:lnTo>
                <a:lnTo>
                  <a:pt x="783" y="1044"/>
                </a:lnTo>
                <a:lnTo>
                  <a:pt x="754" y="1044"/>
                </a:lnTo>
                <a:lnTo>
                  <a:pt x="407" y="1044"/>
                </a:lnTo>
                <a:lnTo>
                  <a:pt x="407" y="986"/>
                </a:lnTo>
                <a:lnTo>
                  <a:pt x="754" y="986"/>
                </a:lnTo>
                <a:lnTo>
                  <a:pt x="754" y="58"/>
                </a:lnTo>
                <a:lnTo>
                  <a:pt x="812" y="58"/>
                </a:lnTo>
                <a:close/>
                <a:moveTo>
                  <a:pt x="407" y="695"/>
                </a:moveTo>
                <a:lnTo>
                  <a:pt x="581" y="695"/>
                </a:lnTo>
                <a:lnTo>
                  <a:pt x="581" y="753"/>
                </a:lnTo>
                <a:lnTo>
                  <a:pt x="407" y="753"/>
                </a:lnTo>
                <a:lnTo>
                  <a:pt x="407" y="695"/>
                </a:lnTo>
                <a:close/>
                <a:moveTo>
                  <a:pt x="116" y="523"/>
                </a:moveTo>
                <a:lnTo>
                  <a:pt x="581" y="523"/>
                </a:lnTo>
                <a:lnTo>
                  <a:pt x="581" y="581"/>
                </a:lnTo>
                <a:lnTo>
                  <a:pt x="116" y="581"/>
                </a:lnTo>
                <a:lnTo>
                  <a:pt x="116" y="523"/>
                </a:lnTo>
                <a:close/>
                <a:moveTo>
                  <a:pt x="116" y="407"/>
                </a:moveTo>
                <a:lnTo>
                  <a:pt x="581" y="407"/>
                </a:lnTo>
                <a:lnTo>
                  <a:pt x="581" y="465"/>
                </a:lnTo>
                <a:lnTo>
                  <a:pt x="116" y="465"/>
                </a:lnTo>
                <a:lnTo>
                  <a:pt x="116" y="407"/>
                </a:lnTo>
                <a:close/>
                <a:moveTo>
                  <a:pt x="116" y="291"/>
                </a:moveTo>
                <a:lnTo>
                  <a:pt x="581" y="291"/>
                </a:lnTo>
                <a:lnTo>
                  <a:pt x="581" y="349"/>
                </a:lnTo>
                <a:lnTo>
                  <a:pt x="116" y="349"/>
                </a:lnTo>
                <a:lnTo>
                  <a:pt x="116" y="291"/>
                </a:lnTo>
                <a:close/>
                <a:moveTo>
                  <a:pt x="116" y="175"/>
                </a:moveTo>
                <a:lnTo>
                  <a:pt x="581" y="175"/>
                </a:lnTo>
                <a:lnTo>
                  <a:pt x="581" y="233"/>
                </a:lnTo>
                <a:lnTo>
                  <a:pt x="116" y="233"/>
                </a:lnTo>
                <a:lnTo>
                  <a:pt x="116" y="175"/>
                </a:lnTo>
                <a:close/>
                <a:moveTo>
                  <a:pt x="174" y="881"/>
                </a:moveTo>
                <a:lnTo>
                  <a:pt x="174" y="954"/>
                </a:lnTo>
                <a:lnTo>
                  <a:pt x="203" y="940"/>
                </a:lnTo>
                <a:lnTo>
                  <a:pt x="232" y="954"/>
                </a:lnTo>
                <a:lnTo>
                  <a:pt x="232" y="881"/>
                </a:lnTo>
                <a:lnTo>
                  <a:pt x="218" y="884"/>
                </a:lnTo>
                <a:lnTo>
                  <a:pt x="203" y="885"/>
                </a:lnTo>
                <a:lnTo>
                  <a:pt x="189" y="884"/>
                </a:lnTo>
                <a:lnTo>
                  <a:pt x="174" y="881"/>
                </a:lnTo>
                <a:close/>
                <a:moveTo>
                  <a:pt x="244" y="727"/>
                </a:moveTo>
                <a:lnTo>
                  <a:pt x="236" y="721"/>
                </a:lnTo>
                <a:lnTo>
                  <a:pt x="226" y="715"/>
                </a:lnTo>
                <a:lnTo>
                  <a:pt x="215" y="713"/>
                </a:lnTo>
                <a:lnTo>
                  <a:pt x="203" y="711"/>
                </a:lnTo>
                <a:lnTo>
                  <a:pt x="191" y="713"/>
                </a:lnTo>
                <a:lnTo>
                  <a:pt x="180" y="715"/>
                </a:lnTo>
                <a:lnTo>
                  <a:pt x="171" y="721"/>
                </a:lnTo>
                <a:lnTo>
                  <a:pt x="162" y="727"/>
                </a:lnTo>
                <a:lnTo>
                  <a:pt x="155" y="737"/>
                </a:lnTo>
                <a:lnTo>
                  <a:pt x="149" y="746"/>
                </a:lnTo>
                <a:lnTo>
                  <a:pt x="147" y="757"/>
                </a:lnTo>
                <a:lnTo>
                  <a:pt x="145" y="769"/>
                </a:lnTo>
                <a:lnTo>
                  <a:pt x="147" y="781"/>
                </a:lnTo>
                <a:lnTo>
                  <a:pt x="149" y="792"/>
                </a:lnTo>
                <a:lnTo>
                  <a:pt x="155" y="802"/>
                </a:lnTo>
                <a:lnTo>
                  <a:pt x="162" y="810"/>
                </a:lnTo>
                <a:lnTo>
                  <a:pt x="171" y="818"/>
                </a:lnTo>
                <a:lnTo>
                  <a:pt x="180" y="823"/>
                </a:lnTo>
                <a:lnTo>
                  <a:pt x="191" y="826"/>
                </a:lnTo>
                <a:lnTo>
                  <a:pt x="203" y="827"/>
                </a:lnTo>
                <a:lnTo>
                  <a:pt x="215" y="826"/>
                </a:lnTo>
                <a:lnTo>
                  <a:pt x="226" y="823"/>
                </a:lnTo>
                <a:lnTo>
                  <a:pt x="236" y="818"/>
                </a:lnTo>
                <a:lnTo>
                  <a:pt x="244" y="810"/>
                </a:lnTo>
                <a:lnTo>
                  <a:pt x="252" y="802"/>
                </a:lnTo>
                <a:lnTo>
                  <a:pt x="257" y="792"/>
                </a:lnTo>
                <a:lnTo>
                  <a:pt x="260" y="781"/>
                </a:lnTo>
                <a:lnTo>
                  <a:pt x="261" y="769"/>
                </a:lnTo>
                <a:lnTo>
                  <a:pt x="260" y="757"/>
                </a:lnTo>
                <a:lnTo>
                  <a:pt x="257" y="746"/>
                </a:lnTo>
                <a:lnTo>
                  <a:pt x="252" y="737"/>
                </a:lnTo>
                <a:lnTo>
                  <a:pt x="244" y="727"/>
                </a:lnTo>
                <a:lnTo>
                  <a:pt x="244" y="727"/>
                </a:lnTo>
                <a:close/>
              </a:path>
            </a:pathLst>
          </a:custGeom>
          <a:solidFill>
            <a:srgbClr val="FEFEF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5657845-F36A-0B42-8197-2DB0A71FE0A1}"/>
              </a:ext>
            </a:extLst>
          </p:cNvPr>
          <p:cNvSpPr/>
          <p:nvPr/>
        </p:nvSpPr>
        <p:spPr>
          <a:xfrm rot="5400000">
            <a:off x="3055597" y="-193244"/>
            <a:ext cx="59402" cy="53671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05657845-F36A-0B42-8197-2DB0A71FE0A1}"/>
              </a:ext>
            </a:extLst>
          </p:cNvPr>
          <p:cNvSpPr/>
          <p:nvPr/>
        </p:nvSpPr>
        <p:spPr>
          <a:xfrm rot="5400000">
            <a:off x="9073885" y="1499301"/>
            <a:ext cx="59402" cy="53671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3080EBE6-F759-4B94-9F1B-99A581710A2A}"/>
              </a:ext>
            </a:extLst>
          </p:cNvPr>
          <p:cNvSpPr/>
          <p:nvPr/>
        </p:nvSpPr>
        <p:spPr>
          <a:xfrm>
            <a:off x="6413796" y="4376229"/>
            <a:ext cx="5363976" cy="15392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rgbClr val="FF0000"/>
              </a:buClr>
            </a:pPr>
            <a:endParaRPr lang="ru-RU"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0E8C8E9-88C2-49A8-A78E-723D54D95945}"/>
              </a:ext>
            </a:extLst>
          </p:cNvPr>
          <p:cNvSpPr/>
          <p:nvPr/>
        </p:nvSpPr>
        <p:spPr>
          <a:xfrm>
            <a:off x="7384111" y="4482654"/>
            <a:ext cx="4389754" cy="728405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369"/>
              </a:spcAft>
              <a:defRPr/>
            </a:pPr>
            <a:r>
              <a:rPr lang="ru-RU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Внедрение сквозного контроля со стороны УОТ и ПБ на всех стадиях процесса оценки технического состояния</a:t>
            </a:r>
            <a:endParaRPr kumimoji="0" lang="ru-RU" sz="110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9935AD0C-6F98-4725-9884-E4435371AF8D}"/>
              </a:ext>
            </a:extLst>
          </p:cNvPr>
          <p:cNvSpPr/>
          <p:nvPr/>
        </p:nvSpPr>
        <p:spPr>
          <a:xfrm>
            <a:off x="401748" y="4376230"/>
            <a:ext cx="5363976" cy="1476164"/>
          </a:xfrm>
          <a:prstGeom prst="rect">
            <a:avLst/>
          </a:prstGeom>
          <a:solidFill>
            <a:schemeClr val="accen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92000" tIns="1080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rgbClr val="FFFFFF">
                  <a:alpha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2A0F4E5-E0DE-4F4D-9CBB-F917EA2155E8}"/>
              </a:ext>
            </a:extLst>
          </p:cNvPr>
          <p:cNvSpPr/>
          <p:nvPr/>
        </p:nvSpPr>
        <p:spPr>
          <a:xfrm>
            <a:off x="1375191" y="4524348"/>
            <a:ext cx="4389754" cy="91307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200" dirty="0">
                <a:solidFill>
                  <a:schemeClr val="bg1"/>
                </a:solidFill>
              </a:rPr>
              <a:t>Автоматизация процессов планирования, организации оценки, устранения замечаний, контроля и отчетности (программный модуль «ОТС», </a:t>
            </a:r>
            <a:r>
              <a:rPr lang="ru-RU" sz="1200" dirty="0" err="1">
                <a:solidFill>
                  <a:schemeClr val="bg1"/>
                </a:solidFill>
              </a:rPr>
              <a:t>дашборд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05657845-F36A-0B42-8197-2DB0A71FE0A1}"/>
              </a:ext>
            </a:extLst>
          </p:cNvPr>
          <p:cNvSpPr/>
          <p:nvPr/>
        </p:nvSpPr>
        <p:spPr>
          <a:xfrm rot="5400000">
            <a:off x="3047501" y="3200401"/>
            <a:ext cx="63114" cy="53671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" name="Freeform 120"/>
          <p:cNvSpPr>
            <a:spLocks noEditPoints="1"/>
          </p:cNvSpPr>
          <p:nvPr/>
        </p:nvSpPr>
        <p:spPr bwMode="auto">
          <a:xfrm>
            <a:off x="669342" y="4606441"/>
            <a:ext cx="477376" cy="442411"/>
          </a:xfrm>
          <a:custGeom>
            <a:avLst/>
            <a:gdLst/>
            <a:ahLst/>
            <a:cxnLst>
              <a:cxn ang="0">
                <a:pos x="999" y="820"/>
              </a:cxn>
              <a:cxn ang="0">
                <a:pos x="666" y="820"/>
              </a:cxn>
              <a:cxn ang="0">
                <a:pos x="666" y="974"/>
              </a:cxn>
              <a:cxn ang="0">
                <a:pos x="769" y="974"/>
              </a:cxn>
              <a:cxn ang="0">
                <a:pos x="769" y="1025"/>
              </a:cxn>
              <a:cxn ang="0">
                <a:pos x="257" y="1025"/>
              </a:cxn>
              <a:cxn ang="0">
                <a:pos x="257" y="974"/>
              </a:cxn>
              <a:cxn ang="0">
                <a:pos x="358" y="974"/>
              </a:cxn>
              <a:cxn ang="0">
                <a:pos x="358" y="820"/>
              </a:cxn>
              <a:cxn ang="0">
                <a:pos x="0" y="820"/>
              </a:cxn>
              <a:cxn ang="0">
                <a:pos x="0" y="0"/>
              </a:cxn>
              <a:cxn ang="0">
                <a:pos x="1025" y="0"/>
              </a:cxn>
              <a:cxn ang="0">
                <a:pos x="1025" y="718"/>
              </a:cxn>
              <a:cxn ang="0">
                <a:pos x="974" y="718"/>
              </a:cxn>
              <a:cxn ang="0">
                <a:pos x="974" y="51"/>
              </a:cxn>
              <a:cxn ang="0">
                <a:pos x="51" y="51"/>
              </a:cxn>
              <a:cxn ang="0">
                <a:pos x="51" y="769"/>
              </a:cxn>
              <a:cxn ang="0">
                <a:pos x="923" y="769"/>
              </a:cxn>
              <a:cxn ang="0">
                <a:pos x="923" y="769"/>
              </a:cxn>
              <a:cxn ang="0">
                <a:pos x="1025" y="769"/>
              </a:cxn>
              <a:cxn ang="0">
                <a:pos x="1025" y="820"/>
              </a:cxn>
              <a:cxn ang="0">
                <a:pos x="999" y="820"/>
              </a:cxn>
              <a:cxn ang="0">
                <a:pos x="788" y="299"/>
              </a:cxn>
              <a:cxn ang="0">
                <a:pos x="513" y="574"/>
              </a:cxn>
              <a:cxn ang="0">
                <a:pos x="341" y="402"/>
              </a:cxn>
              <a:cxn ang="0">
                <a:pos x="377" y="366"/>
              </a:cxn>
              <a:cxn ang="0">
                <a:pos x="513" y="502"/>
              </a:cxn>
              <a:cxn ang="0">
                <a:pos x="751" y="263"/>
              </a:cxn>
              <a:cxn ang="0">
                <a:pos x="788" y="299"/>
              </a:cxn>
              <a:cxn ang="0">
                <a:pos x="613" y="974"/>
              </a:cxn>
              <a:cxn ang="0">
                <a:pos x="613" y="820"/>
              </a:cxn>
              <a:cxn ang="0">
                <a:pos x="409" y="820"/>
              </a:cxn>
              <a:cxn ang="0">
                <a:pos x="409" y="974"/>
              </a:cxn>
              <a:cxn ang="0">
                <a:pos x="613" y="974"/>
              </a:cxn>
            </a:cxnLst>
            <a:rect l="0" t="0" r="r" b="b"/>
            <a:pathLst>
              <a:path w="1025" h="1025">
                <a:moveTo>
                  <a:pt x="999" y="820"/>
                </a:moveTo>
                <a:lnTo>
                  <a:pt x="666" y="820"/>
                </a:lnTo>
                <a:lnTo>
                  <a:pt x="666" y="974"/>
                </a:lnTo>
                <a:lnTo>
                  <a:pt x="769" y="974"/>
                </a:lnTo>
                <a:lnTo>
                  <a:pt x="769" y="1025"/>
                </a:lnTo>
                <a:lnTo>
                  <a:pt x="257" y="1025"/>
                </a:lnTo>
                <a:lnTo>
                  <a:pt x="257" y="974"/>
                </a:lnTo>
                <a:lnTo>
                  <a:pt x="358" y="974"/>
                </a:lnTo>
                <a:lnTo>
                  <a:pt x="358" y="820"/>
                </a:lnTo>
                <a:lnTo>
                  <a:pt x="0" y="820"/>
                </a:lnTo>
                <a:lnTo>
                  <a:pt x="0" y="0"/>
                </a:lnTo>
                <a:lnTo>
                  <a:pt x="1025" y="0"/>
                </a:lnTo>
                <a:lnTo>
                  <a:pt x="1025" y="718"/>
                </a:lnTo>
                <a:lnTo>
                  <a:pt x="974" y="718"/>
                </a:lnTo>
                <a:lnTo>
                  <a:pt x="974" y="51"/>
                </a:lnTo>
                <a:lnTo>
                  <a:pt x="51" y="51"/>
                </a:lnTo>
                <a:lnTo>
                  <a:pt x="51" y="769"/>
                </a:lnTo>
                <a:lnTo>
                  <a:pt x="923" y="769"/>
                </a:lnTo>
                <a:lnTo>
                  <a:pt x="923" y="769"/>
                </a:lnTo>
                <a:lnTo>
                  <a:pt x="1025" y="769"/>
                </a:lnTo>
                <a:lnTo>
                  <a:pt x="1025" y="820"/>
                </a:lnTo>
                <a:lnTo>
                  <a:pt x="999" y="820"/>
                </a:lnTo>
                <a:close/>
                <a:moveTo>
                  <a:pt x="788" y="299"/>
                </a:moveTo>
                <a:lnTo>
                  <a:pt x="513" y="574"/>
                </a:lnTo>
                <a:lnTo>
                  <a:pt x="341" y="402"/>
                </a:lnTo>
                <a:lnTo>
                  <a:pt x="377" y="366"/>
                </a:lnTo>
                <a:lnTo>
                  <a:pt x="513" y="502"/>
                </a:lnTo>
                <a:lnTo>
                  <a:pt x="751" y="263"/>
                </a:lnTo>
                <a:lnTo>
                  <a:pt x="788" y="299"/>
                </a:lnTo>
                <a:close/>
                <a:moveTo>
                  <a:pt x="613" y="974"/>
                </a:moveTo>
                <a:lnTo>
                  <a:pt x="613" y="820"/>
                </a:lnTo>
                <a:lnTo>
                  <a:pt x="409" y="820"/>
                </a:lnTo>
                <a:lnTo>
                  <a:pt x="409" y="974"/>
                </a:lnTo>
                <a:lnTo>
                  <a:pt x="613" y="974"/>
                </a:lnTo>
                <a:close/>
              </a:path>
            </a:pathLst>
          </a:custGeom>
          <a:solidFill>
            <a:srgbClr val="FEFEF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0" name="Graphic 171">
            <a:extLst>
              <a:ext uri="{FF2B5EF4-FFF2-40B4-BE49-F238E27FC236}">
                <a16:creationId xmlns:a16="http://schemas.microsoft.com/office/drawing/2014/main" xmlns="" id="{34F44686-EF7C-4AA8-8E70-FF1C6E1969B1}"/>
              </a:ext>
            </a:extLst>
          </p:cNvPr>
          <p:cNvGrpSpPr/>
          <p:nvPr/>
        </p:nvGrpSpPr>
        <p:grpSpPr>
          <a:xfrm>
            <a:off x="6615282" y="4531597"/>
            <a:ext cx="596841" cy="595589"/>
            <a:chOff x="1309089" y="1086681"/>
            <a:chExt cx="763200" cy="763200"/>
          </a:xfrm>
        </p:grpSpPr>
        <p:sp>
          <p:nvSpPr>
            <p:cNvPr id="41" name="Полилиния: фигура 98">
              <a:extLst>
                <a:ext uri="{FF2B5EF4-FFF2-40B4-BE49-F238E27FC236}">
                  <a16:creationId xmlns:a16="http://schemas.microsoft.com/office/drawing/2014/main" xmlns="" id="{3A9126EA-06A4-4017-BCFC-0100C560853E}"/>
                </a:ext>
              </a:extLst>
            </p:cNvPr>
            <p:cNvSpPr/>
            <p:nvPr/>
          </p:nvSpPr>
          <p:spPr>
            <a:xfrm>
              <a:off x="1439179" y="1153911"/>
              <a:ext cx="565687" cy="628755"/>
            </a:xfrm>
            <a:custGeom>
              <a:avLst/>
              <a:gdLst>
                <a:gd name="connsiteX0" fmla="*/ 282956 w 565687"/>
                <a:gd name="connsiteY0" fmla="*/ 282939 h 628755"/>
                <a:gd name="connsiteX1" fmla="*/ 282956 w 565687"/>
                <a:gd name="connsiteY1" fmla="*/ 534448 h 628755"/>
                <a:gd name="connsiteX2" fmla="*/ 31447 w 565687"/>
                <a:gd name="connsiteY2" fmla="*/ 534448 h 628755"/>
                <a:gd name="connsiteX3" fmla="*/ 31447 w 565687"/>
                <a:gd name="connsiteY3" fmla="*/ 62860 h 628755"/>
                <a:gd name="connsiteX4" fmla="*/ 94325 w 565687"/>
                <a:gd name="connsiteY4" fmla="*/ 62860 h 628755"/>
                <a:gd name="connsiteX5" fmla="*/ 94325 w 565687"/>
                <a:gd name="connsiteY5" fmla="*/ 94325 h 628755"/>
                <a:gd name="connsiteX6" fmla="*/ 283390 w 565687"/>
                <a:gd name="connsiteY6" fmla="*/ 94325 h 628755"/>
                <a:gd name="connsiteX7" fmla="*/ 283390 w 565687"/>
                <a:gd name="connsiteY7" fmla="*/ 62860 h 628755"/>
                <a:gd name="connsiteX8" fmla="*/ 346267 w 565687"/>
                <a:gd name="connsiteY8" fmla="*/ 62860 h 628755"/>
                <a:gd name="connsiteX9" fmla="*/ 346267 w 565687"/>
                <a:gd name="connsiteY9" fmla="*/ 251509 h 628755"/>
                <a:gd name="connsiteX10" fmla="*/ 377784 w 565687"/>
                <a:gd name="connsiteY10" fmla="*/ 251509 h 628755"/>
                <a:gd name="connsiteX11" fmla="*/ 377784 w 565687"/>
                <a:gd name="connsiteY11" fmla="*/ 31430 h 628755"/>
                <a:gd name="connsiteX12" fmla="*/ 283459 w 565687"/>
                <a:gd name="connsiteY12" fmla="*/ 31430 h 628755"/>
                <a:gd name="connsiteX13" fmla="*/ 283459 w 565687"/>
                <a:gd name="connsiteY13" fmla="*/ 0 h 628755"/>
                <a:gd name="connsiteX14" fmla="*/ 94394 w 565687"/>
                <a:gd name="connsiteY14" fmla="*/ 0 h 628755"/>
                <a:gd name="connsiteX15" fmla="*/ 94394 w 565687"/>
                <a:gd name="connsiteY15" fmla="*/ 31430 h 628755"/>
                <a:gd name="connsiteX16" fmla="*/ 0 w 565687"/>
                <a:gd name="connsiteY16" fmla="*/ 31430 h 628755"/>
                <a:gd name="connsiteX17" fmla="*/ 0 w 565687"/>
                <a:gd name="connsiteY17" fmla="*/ 565878 h 628755"/>
                <a:gd name="connsiteX18" fmla="*/ 282956 w 565687"/>
                <a:gd name="connsiteY18" fmla="*/ 565878 h 628755"/>
                <a:gd name="connsiteX19" fmla="*/ 282956 w 565687"/>
                <a:gd name="connsiteY19" fmla="*/ 628755 h 628755"/>
                <a:gd name="connsiteX20" fmla="*/ 565687 w 565687"/>
                <a:gd name="connsiteY20" fmla="*/ 628755 h 628755"/>
                <a:gd name="connsiteX21" fmla="*/ 565687 w 565687"/>
                <a:gd name="connsiteY21" fmla="*/ 282939 h 628755"/>
                <a:gd name="connsiteX22" fmla="*/ 125772 w 565687"/>
                <a:gd name="connsiteY22" fmla="*/ 31430 h 628755"/>
                <a:gd name="connsiteX23" fmla="*/ 252012 w 565687"/>
                <a:gd name="connsiteY23" fmla="*/ 31430 h 628755"/>
                <a:gd name="connsiteX24" fmla="*/ 252012 w 565687"/>
                <a:gd name="connsiteY24" fmla="*/ 62860 h 628755"/>
                <a:gd name="connsiteX25" fmla="*/ 125772 w 565687"/>
                <a:gd name="connsiteY25" fmla="*/ 62860 h 628755"/>
                <a:gd name="connsiteX26" fmla="*/ 534240 w 565687"/>
                <a:gd name="connsiteY26" fmla="*/ 597325 h 628755"/>
                <a:gd name="connsiteX27" fmla="*/ 314404 w 565687"/>
                <a:gd name="connsiteY27" fmla="*/ 597325 h 628755"/>
                <a:gd name="connsiteX28" fmla="*/ 314404 w 565687"/>
                <a:gd name="connsiteY28" fmla="*/ 314369 h 628755"/>
                <a:gd name="connsiteX29" fmla="*/ 534240 w 565687"/>
                <a:gd name="connsiteY29" fmla="*/ 314369 h 62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5687" h="628755">
                  <a:moveTo>
                    <a:pt x="282956" y="282939"/>
                  </a:moveTo>
                  <a:lnTo>
                    <a:pt x="282956" y="534448"/>
                  </a:lnTo>
                  <a:lnTo>
                    <a:pt x="31447" y="534448"/>
                  </a:lnTo>
                  <a:lnTo>
                    <a:pt x="31447" y="62860"/>
                  </a:lnTo>
                  <a:lnTo>
                    <a:pt x="94325" y="62860"/>
                  </a:lnTo>
                  <a:lnTo>
                    <a:pt x="94325" y="94325"/>
                  </a:lnTo>
                  <a:lnTo>
                    <a:pt x="283390" y="94325"/>
                  </a:lnTo>
                  <a:lnTo>
                    <a:pt x="283390" y="62860"/>
                  </a:lnTo>
                  <a:lnTo>
                    <a:pt x="346267" y="62860"/>
                  </a:lnTo>
                  <a:lnTo>
                    <a:pt x="346267" y="251509"/>
                  </a:lnTo>
                  <a:lnTo>
                    <a:pt x="377784" y="251509"/>
                  </a:lnTo>
                  <a:lnTo>
                    <a:pt x="377784" y="31430"/>
                  </a:lnTo>
                  <a:lnTo>
                    <a:pt x="283459" y="31430"/>
                  </a:lnTo>
                  <a:lnTo>
                    <a:pt x="283459" y="0"/>
                  </a:lnTo>
                  <a:lnTo>
                    <a:pt x="94394" y="0"/>
                  </a:lnTo>
                  <a:lnTo>
                    <a:pt x="94394" y="31430"/>
                  </a:lnTo>
                  <a:lnTo>
                    <a:pt x="0" y="31430"/>
                  </a:lnTo>
                  <a:lnTo>
                    <a:pt x="0" y="565878"/>
                  </a:lnTo>
                  <a:lnTo>
                    <a:pt x="282956" y="565878"/>
                  </a:lnTo>
                  <a:lnTo>
                    <a:pt x="282956" y="628755"/>
                  </a:lnTo>
                  <a:lnTo>
                    <a:pt x="565687" y="628755"/>
                  </a:lnTo>
                  <a:lnTo>
                    <a:pt x="565687" y="282939"/>
                  </a:lnTo>
                  <a:close/>
                  <a:moveTo>
                    <a:pt x="125772" y="31430"/>
                  </a:moveTo>
                  <a:lnTo>
                    <a:pt x="252012" y="31430"/>
                  </a:lnTo>
                  <a:lnTo>
                    <a:pt x="252012" y="62860"/>
                  </a:lnTo>
                  <a:lnTo>
                    <a:pt x="125772" y="62860"/>
                  </a:lnTo>
                  <a:close/>
                  <a:moveTo>
                    <a:pt x="534240" y="597325"/>
                  </a:moveTo>
                  <a:lnTo>
                    <a:pt x="314404" y="597325"/>
                  </a:lnTo>
                  <a:lnTo>
                    <a:pt x="314404" y="314369"/>
                  </a:lnTo>
                  <a:lnTo>
                    <a:pt x="534240" y="314369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99">
              <a:extLst>
                <a:ext uri="{FF2B5EF4-FFF2-40B4-BE49-F238E27FC236}">
                  <a16:creationId xmlns:a16="http://schemas.microsoft.com/office/drawing/2014/main" xmlns="" id="{5F14A54F-46AC-49FE-83E0-7A0386960AEB}"/>
                </a:ext>
              </a:extLst>
            </p:cNvPr>
            <p:cNvSpPr/>
            <p:nvPr/>
          </p:nvSpPr>
          <p:spPr>
            <a:xfrm>
              <a:off x="1879199" y="1688360"/>
              <a:ext cx="31447" cy="31447"/>
            </a:xfrm>
            <a:custGeom>
              <a:avLst/>
              <a:gdLst>
                <a:gd name="connsiteX0" fmla="*/ 0 w 31447"/>
                <a:gd name="connsiteY0" fmla="*/ 0 h 31447"/>
                <a:gd name="connsiteX1" fmla="*/ 31447 w 31447"/>
                <a:gd name="connsiteY1" fmla="*/ 0 h 31447"/>
                <a:gd name="connsiteX2" fmla="*/ 31447 w 31447"/>
                <a:gd name="connsiteY2" fmla="*/ 31447 h 31447"/>
                <a:gd name="connsiteX3" fmla="*/ 0 w 31447"/>
                <a:gd name="connsiteY3" fmla="*/ 31447 h 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47" h="31447">
                  <a:moveTo>
                    <a:pt x="0" y="0"/>
                  </a:moveTo>
                  <a:lnTo>
                    <a:pt x="31447" y="0"/>
                  </a:lnTo>
                  <a:lnTo>
                    <a:pt x="31447" y="31447"/>
                  </a:lnTo>
                  <a:lnTo>
                    <a:pt x="0" y="31447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100">
              <a:extLst>
                <a:ext uri="{FF2B5EF4-FFF2-40B4-BE49-F238E27FC236}">
                  <a16:creationId xmlns:a16="http://schemas.microsoft.com/office/drawing/2014/main" xmlns="" id="{EA25A78C-261A-47CB-A1E9-E8920D72CD13}"/>
                </a:ext>
              </a:extLst>
            </p:cNvPr>
            <p:cNvSpPr/>
            <p:nvPr/>
          </p:nvSpPr>
          <p:spPr>
            <a:xfrm>
              <a:off x="1816322" y="1688360"/>
              <a:ext cx="31447" cy="31447"/>
            </a:xfrm>
            <a:custGeom>
              <a:avLst/>
              <a:gdLst>
                <a:gd name="connsiteX0" fmla="*/ 0 w 31447"/>
                <a:gd name="connsiteY0" fmla="*/ 0 h 31447"/>
                <a:gd name="connsiteX1" fmla="*/ 31447 w 31447"/>
                <a:gd name="connsiteY1" fmla="*/ 0 h 31447"/>
                <a:gd name="connsiteX2" fmla="*/ 31447 w 31447"/>
                <a:gd name="connsiteY2" fmla="*/ 31447 h 31447"/>
                <a:gd name="connsiteX3" fmla="*/ 0 w 31447"/>
                <a:gd name="connsiteY3" fmla="*/ 31447 h 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47" h="31447">
                  <a:moveTo>
                    <a:pt x="0" y="0"/>
                  </a:moveTo>
                  <a:lnTo>
                    <a:pt x="31447" y="0"/>
                  </a:lnTo>
                  <a:lnTo>
                    <a:pt x="31447" y="31447"/>
                  </a:lnTo>
                  <a:lnTo>
                    <a:pt x="0" y="31447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101">
              <a:extLst>
                <a:ext uri="{FF2B5EF4-FFF2-40B4-BE49-F238E27FC236}">
                  <a16:creationId xmlns:a16="http://schemas.microsoft.com/office/drawing/2014/main" xmlns="" id="{3C8CEA03-91D3-4796-B1BE-06F1098C42B6}"/>
                </a:ext>
              </a:extLst>
            </p:cNvPr>
            <p:cNvSpPr/>
            <p:nvPr/>
          </p:nvSpPr>
          <p:spPr>
            <a:xfrm>
              <a:off x="1879199" y="1625482"/>
              <a:ext cx="31447" cy="31447"/>
            </a:xfrm>
            <a:custGeom>
              <a:avLst/>
              <a:gdLst>
                <a:gd name="connsiteX0" fmla="*/ 0 w 31447"/>
                <a:gd name="connsiteY0" fmla="*/ 0 h 31447"/>
                <a:gd name="connsiteX1" fmla="*/ 31447 w 31447"/>
                <a:gd name="connsiteY1" fmla="*/ 0 h 31447"/>
                <a:gd name="connsiteX2" fmla="*/ 31447 w 31447"/>
                <a:gd name="connsiteY2" fmla="*/ 31447 h 31447"/>
                <a:gd name="connsiteX3" fmla="*/ 0 w 31447"/>
                <a:gd name="connsiteY3" fmla="*/ 31447 h 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47" h="31447">
                  <a:moveTo>
                    <a:pt x="0" y="0"/>
                  </a:moveTo>
                  <a:lnTo>
                    <a:pt x="31447" y="0"/>
                  </a:lnTo>
                  <a:lnTo>
                    <a:pt x="31447" y="31447"/>
                  </a:lnTo>
                  <a:lnTo>
                    <a:pt x="0" y="31447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102">
              <a:extLst>
                <a:ext uri="{FF2B5EF4-FFF2-40B4-BE49-F238E27FC236}">
                  <a16:creationId xmlns:a16="http://schemas.microsoft.com/office/drawing/2014/main" xmlns="" id="{1058C5B6-9579-4866-88B4-2C031BC6D103}"/>
                </a:ext>
              </a:extLst>
            </p:cNvPr>
            <p:cNvSpPr/>
            <p:nvPr/>
          </p:nvSpPr>
          <p:spPr>
            <a:xfrm>
              <a:off x="1816322" y="1625482"/>
              <a:ext cx="31447" cy="31447"/>
            </a:xfrm>
            <a:custGeom>
              <a:avLst/>
              <a:gdLst>
                <a:gd name="connsiteX0" fmla="*/ 0 w 31447"/>
                <a:gd name="connsiteY0" fmla="*/ 0 h 31447"/>
                <a:gd name="connsiteX1" fmla="*/ 31447 w 31447"/>
                <a:gd name="connsiteY1" fmla="*/ 0 h 31447"/>
                <a:gd name="connsiteX2" fmla="*/ 31447 w 31447"/>
                <a:gd name="connsiteY2" fmla="*/ 31447 h 31447"/>
                <a:gd name="connsiteX3" fmla="*/ 0 w 31447"/>
                <a:gd name="connsiteY3" fmla="*/ 31447 h 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47" h="31447">
                  <a:moveTo>
                    <a:pt x="0" y="0"/>
                  </a:moveTo>
                  <a:lnTo>
                    <a:pt x="31447" y="0"/>
                  </a:lnTo>
                  <a:lnTo>
                    <a:pt x="31447" y="31447"/>
                  </a:lnTo>
                  <a:lnTo>
                    <a:pt x="0" y="31447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103">
              <a:extLst>
                <a:ext uri="{FF2B5EF4-FFF2-40B4-BE49-F238E27FC236}">
                  <a16:creationId xmlns:a16="http://schemas.microsoft.com/office/drawing/2014/main" xmlns="" id="{89EA72DC-CEBD-43FE-AE84-B71941DECE2A}"/>
                </a:ext>
              </a:extLst>
            </p:cNvPr>
            <p:cNvSpPr/>
            <p:nvPr/>
          </p:nvSpPr>
          <p:spPr>
            <a:xfrm>
              <a:off x="1785325" y="1499728"/>
              <a:ext cx="156889" cy="31447"/>
            </a:xfrm>
            <a:custGeom>
              <a:avLst/>
              <a:gdLst>
                <a:gd name="connsiteX0" fmla="*/ 0 w 156889"/>
                <a:gd name="connsiteY0" fmla="*/ 0 h 31447"/>
                <a:gd name="connsiteX1" fmla="*/ 156890 w 156889"/>
                <a:gd name="connsiteY1" fmla="*/ 0 h 31447"/>
                <a:gd name="connsiteX2" fmla="*/ 156890 w 156889"/>
                <a:gd name="connsiteY2" fmla="*/ 31447 h 31447"/>
                <a:gd name="connsiteX3" fmla="*/ 0 w 156889"/>
                <a:gd name="connsiteY3" fmla="*/ 31447 h 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889" h="31447">
                  <a:moveTo>
                    <a:pt x="0" y="0"/>
                  </a:moveTo>
                  <a:lnTo>
                    <a:pt x="156890" y="0"/>
                  </a:lnTo>
                  <a:lnTo>
                    <a:pt x="156890" y="31447"/>
                  </a:lnTo>
                  <a:lnTo>
                    <a:pt x="0" y="31447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104">
              <a:extLst>
                <a:ext uri="{FF2B5EF4-FFF2-40B4-BE49-F238E27FC236}">
                  <a16:creationId xmlns:a16="http://schemas.microsoft.com/office/drawing/2014/main" xmlns="" id="{C86E97D0-C4A5-4726-8A3C-CF82F0120316}"/>
                </a:ext>
              </a:extLst>
            </p:cNvPr>
            <p:cNvSpPr/>
            <p:nvPr/>
          </p:nvSpPr>
          <p:spPr>
            <a:xfrm>
              <a:off x="1879199" y="1562605"/>
              <a:ext cx="31447" cy="31447"/>
            </a:xfrm>
            <a:custGeom>
              <a:avLst/>
              <a:gdLst>
                <a:gd name="connsiteX0" fmla="*/ 0 w 31447"/>
                <a:gd name="connsiteY0" fmla="*/ 0 h 31447"/>
                <a:gd name="connsiteX1" fmla="*/ 31447 w 31447"/>
                <a:gd name="connsiteY1" fmla="*/ 0 h 31447"/>
                <a:gd name="connsiteX2" fmla="*/ 31447 w 31447"/>
                <a:gd name="connsiteY2" fmla="*/ 31447 h 31447"/>
                <a:gd name="connsiteX3" fmla="*/ 0 w 31447"/>
                <a:gd name="connsiteY3" fmla="*/ 31447 h 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47" h="31447">
                  <a:moveTo>
                    <a:pt x="0" y="0"/>
                  </a:moveTo>
                  <a:lnTo>
                    <a:pt x="31447" y="0"/>
                  </a:lnTo>
                  <a:lnTo>
                    <a:pt x="31447" y="31447"/>
                  </a:lnTo>
                  <a:lnTo>
                    <a:pt x="0" y="31447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105">
              <a:extLst>
                <a:ext uri="{FF2B5EF4-FFF2-40B4-BE49-F238E27FC236}">
                  <a16:creationId xmlns:a16="http://schemas.microsoft.com/office/drawing/2014/main" xmlns="" id="{5735C896-94E7-4847-8257-94EF58ECFE9B}"/>
                </a:ext>
              </a:extLst>
            </p:cNvPr>
            <p:cNvSpPr/>
            <p:nvPr/>
          </p:nvSpPr>
          <p:spPr>
            <a:xfrm>
              <a:off x="1816322" y="1562605"/>
              <a:ext cx="31447" cy="31447"/>
            </a:xfrm>
            <a:custGeom>
              <a:avLst/>
              <a:gdLst>
                <a:gd name="connsiteX0" fmla="*/ 0 w 31447"/>
                <a:gd name="connsiteY0" fmla="*/ 0 h 31447"/>
                <a:gd name="connsiteX1" fmla="*/ 31447 w 31447"/>
                <a:gd name="connsiteY1" fmla="*/ 0 h 31447"/>
                <a:gd name="connsiteX2" fmla="*/ 31447 w 31447"/>
                <a:gd name="connsiteY2" fmla="*/ 31447 h 31447"/>
                <a:gd name="connsiteX3" fmla="*/ 0 w 31447"/>
                <a:gd name="connsiteY3" fmla="*/ 31447 h 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47" h="31447">
                  <a:moveTo>
                    <a:pt x="0" y="0"/>
                  </a:moveTo>
                  <a:lnTo>
                    <a:pt x="31447" y="0"/>
                  </a:lnTo>
                  <a:lnTo>
                    <a:pt x="31447" y="31447"/>
                  </a:lnTo>
                  <a:lnTo>
                    <a:pt x="0" y="31447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106">
              <a:extLst>
                <a:ext uri="{FF2B5EF4-FFF2-40B4-BE49-F238E27FC236}">
                  <a16:creationId xmlns:a16="http://schemas.microsoft.com/office/drawing/2014/main" xmlns="" id="{2D1834AE-5D27-4FF6-96C9-3B4C5109C8AF}"/>
                </a:ext>
              </a:extLst>
            </p:cNvPr>
            <p:cNvSpPr/>
            <p:nvPr/>
          </p:nvSpPr>
          <p:spPr>
            <a:xfrm>
              <a:off x="1517789" y="1279666"/>
              <a:ext cx="220061" cy="125754"/>
            </a:xfrm>
            <a:custGeom>
              <a:avLst/>
              <a:gdLst>
                <a:gd name="connsiteX0" fmla="*/ 220062 w 220061"/>
                <a:gd name="connsiteY0" fmla="*/ 94307 h 125754"/>
                <a:gd name="connsiteX1" fmla="*/ 188632 w 220061"/>
                <a:gd name="connsiteY1" fmla="*/ 94307 h 125754"/>
                <a:gd name="connsiteX2" fmla="*/ 188632 w 220061"/>
                <a:gd name="connsiteY2" fmla="*/ 15715 h 125754"/>
                <a:gd name="connsiteX3" fmla="*/ 157185 w 220061"/>
                <a:gd name="connsiteY3" fmla="*/ 15715 h 125754"/>
                <a:gd name="connsiteX4" fmla="*/ 157185 w 220061"/>
                <a:gd name="connsiteY4" fmla="*/ 94307 h 125754"/>
                <a:gd name="connsiteX5" fmla="*/ 125755 w 220061"/>
                <a:gd name="connsiteY5" fmla="*/ 94307 h 125754"/>
                <a:gd name="connsiteX6" fmla="*/ 125755 w 220061"/>
                <a:gd name="connsiteY6" fmla="*/ 47162 h 125754"/>
                <a:gd name="connsiteX7" fmla="*/ 94307 w 220061"/>
                <a:gd name="connsiteY7" fmla="*/ 47162 h 125754"/>
                <a:gd name="connsiteX8" fmla="*/ 94307 w 220061"/>
                <a:gd name="connsiteY8" fmla="*/ 94307 h 125754"/>
                <a:gd name="connsiteX9" fmla="*/ 63085 w 220061"/>
                <a:gd name="connsiteY9" fmla="*/ 94307 h 125754"/>
                <a:gd name="connsiteX10" fmla="*/ 63085 w 220061"/>
                <a:gd name="connsiteY10" fmla="*/ 0 h 125754"/>
                <a:gd name="connsiteX11" fmla="*/ 31638 w 220061"/>
                <a:gd name="connsiteY11" fmla="*/ 0 h 125754"/>
                <a:gd name="connsiteX12" fmla="*/ 31638 w 220061"/>
                <a:gd name="connsiteY12" fmla="*/ 94307 h 125754"/>
                <a:gd name="connsiteX13" fmla="*/ 0 w 220061"/>
                <a:gd name="connsiteY13" fmla="*/ 94307 h 125754"/>
                <a:gd name="connsiteX14" fmla="*/ 0 w 220061"/>
                <a:gd name="connsiteY14" fmla="*/ 125755 h 125754"/>
                <a:gd name="connsiteX15" fmla="*/ 220062 w 220061"/>
                <a:gd name="connsiteY15" fmla="*/ 125755 h 125754"/>
                <a:gd name="connsiteX16" fmla="*/ 220062 w 220061"/>
                <a:gd name="connsiteY16" fmla="*/ 94307 h 12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0061" h="125754">
                  <a:moveTo>
                    <a:pt x="220062" y="94307"/>
                  </a:moveTo>
                  <a:lnTo>
                    <a:pt x="188632" y="94307"/>
                  </a:lnTo>
                  <a:lnTo>
                    <a:pt x="188632" y="15715"/>
                  </a:lnTo>
                  <a:lnTo>
                    <a:pt x="157185" y="15715"/>
                  </a:lnTo>
                  <a:lnTo>
                    <a:pt x="157185" y="94307"/>
                  </a:lnTo>
                  <a:lnTo>
                    <a:pt x="125755" y="94307"/>
                  </a:lnTo>
                  <a:lnTo>
                    <a:pt x="125755" y="47162"/>
                  </a:lnTo>
                  <a:lnTo>
                    <a:pt x="94307" y="47162"/>
                  </a:lnTo>
                  <a:lnTo>
                    <a:pt x="94307" y="94307"/>
                  </a:lnTo>
                  <a:lnTo>
                    <a:pt x="63085" y="94307"/>
                  </a:lnTo>
                  <a:lnTo>
                    <a:pt x="63085" y="0"/>
                  </a:lnTo>
                  <a:lnTo>
                    <a:pt x="31638" y="0"/>
                  </a:lnTo>
                  <a:lnTo>
                    <a:pt x="31638" y="94307"/>
                  </a:lnTo>
                  <a:lnTo>
                    <a:pt x="0" y="94307"/>
                  </a:lnTo>
                  <a:lnTo>
                    <a:pt x="0" y="125755"/>
                  </a:lnTo>
                  <a:lnTo>
                    <a:pt x="220062" y="125755"/>
                  </a:lnTo>
                  <a:lnTo>
                    <a:pt x="220062" y="94307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: фигура 107">
              <a:extLst>
                <a:ext uri="{FF2B5EF4-FFF2-40B4-BE49-F238E27FC236}">
                  <a16:creationId xmlns:a16="http://schemas.microsoft.com/office/drawing/2014/main" xmlns="" id="{EC0247C8-9086-4377-B90E-47DD1AFC462C}"/>
                </a:ext>
              </a:extLst>
            </p:cNvPr>
            <p:cNvSpPr/>
            <p:nvPr/>
          </p:nvSpPr>
          <p:spPr>
            <a:xfrm>
              <a:off x="1518153" y="1436851"/>
              <a:ext cx="188649" cy="188649"/>
            </a:xfrm>
            <a:custGeom>
              <a:avLst/>
              <a:gdLst>
                <a:gd name="connsiteX0" fmla="*/ 0 w 188649"/>
                <a:gd name="connsiteY0" fmla="*/ 94325 h 188649"/>
                <a:gd name="connsiteX1" fmla="*/ 94325 w 188649"/>
                <a:gd name="connsiteY1" fmla="*/ 188649 h 188649"/>
                <a:gd name="connsiteX2" fmla="*/ 188649 w 188649"/>
                <a:gd name="connsiteY2" fmla="*/ 94325 h 188649"/>
                <a:gd name="connsiteX3" fmla="*/ 94325 w 188649"/>
                <a:gd name="connsiteY3" fmla="*/ 0 h 188649"/>
                <a:gd name="connsiteX4" fmla="*/ 0 w 188649"/>
                <a:gd name="connsiteY4" fmla="*/ 94325 h 188649"/>
                <a:gd name="connsiteX5" fmla="*/ 94325 w 188649"/>
                <a:gd name="connsiteY5" fmla="*/ 157202 h 188649"/>
                <a:gd name="connsiteX6" fmla="*/ 31447 w 188649"/>
                <a:gd name="connsiteY6" fmla="*/ 94325 h 188649"/>
                <a:gd name="connsiteX7" fmla="*/ 94325 w 188649"/>
                <a:gd name="connsiteY7" fmla="*/ 31447 h 188649"/>
                <a:gd name="connsiteX8" fmla="*/ 94325 w 188649"/>
                <a:gd name="connsiteY8" fmla="*/ 62877 h 188649"/>
                <a:gd name="connsiteX9" fmla="*/ 93856 w 188649"/>
                <a:gd name="connsiteY9" fmla="*/ 62877 h 188649"/>
                <a:gd name="connsiteX10" fmla="*/ 93856 w 188649"/>
                <a:gd name="connsiteY10" fmla="*/ 94325 h 188649"/>
                <a:gd name="connsiteX11" fmla="*/ 157237 w 188649"/>
                <a:gd name="connsiteY11" fmla="*/ 94325 h 188649"/>
                <a:gd name="connsiteX12" fmla="*/ 94325 w 188649"/>
                <a:gd name="connsiteY12" fmla="*/ 157202 h 188649"/>
                <a:gd name="connsiteX13" fmla="*/ 125703 w 188649"/>
                <a:gd name="connsiteY13" fmla="*/ 39895 h 188649"/>
                <a:gd name="connsiteX14" fmla="*/ 148703 w 188649"/>
                <a:gd name="connsiteY14" fmla="*/ 62877 h 188649"/>
                <a:gd name="connsiteX15" fmla="*/ 125703 w 188649"/>
                <a:gd name="connsiteY15" fmla="*/ 62877 h 1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49" h="188649">
                  <a:moveTo>
                    <a:pt x="0" y="94325"/>
                  </a:moveTo>
                  <a:cubicBezTo>
                    <a:pt x="0" y="146418"/>
                    <a:pt x="42231" y="188649"/>
                    <a:pt x="94325" y="188649"/>
                  </a:cubicBezTo>
                  <a:cubicBezTo>
                    <a:pt x="146418" y="188649"/>
                    <a:pt x="188649" y="146418"/>
                    <a:pt x="188649" y="94325"/>
                  </a:cubicBezTo>
                  <a:cubicBezTo>
                    <a:pt x="188649" y="42231"/>
                    <a:pt x="146418" y="0"/>
                    <a:pt x="94325" y="0"/>
                  </a:cubicBezTo>
                  <a:cubicBezTo>
                    <a:pt x="42259" y="68"/>
                    <a:pt x="68" y="42259"/>
                    <a:pt x="0" y="94325"/>
                  </a:cubicBezTo>
                  <a:close/>
                  <a:moveTo>
                    <a:pt x="94325" y="157202"/>
                  </a:moveTo>
                  <a:cubicBezTo>
                    <a:pt x="59599" y="157202"/>
                    <a:pt x="31447" y="129050"/>
                    <a:pt x="31447" y="94325"/>
                  </a:cubicBezTo>
                  <a:cubicBezTo>
                    <a:pt x="31447" y="59599"/>
                    <a:pt x="59599" y="31447"/>
                    <a:pt x="94325" y="31447"/>
                  </a:cubicBezTo>
                  <a:lnTo>
                    <a:pt x="94325" y="62877"/>
                  </a:lnTo>
                  <a:lnTo>
                    <a:pt x="93856" y="62877"/>
                  </a:lnTo>
                  <a:lnTo>
                    <a:pt x="93856" y="94325"/>
                  </a:lnTo>
                  <a:lnTo>
                    <a:pt x="157237" y="94325"/>
                  </a:lnTo>
                  <a:cubicBezTo>
                    <a:pt x="157198" y="129048"/>
                    <a:pt x="129048" y="157183"/>
                    <a:pt x="94325" y="157202"/>
                  </a:cubicBezTo>
                  <a:close/>
                  <a:moveTo>
                    <a:pt x="125703" y="39895"/>
                  </a:moveTo>
                  <a:cubicBezTo>
                    <a:pt x="135237" y="45424"/>
                    <a:pt x="143164" y="53346"/>
                    <a:pt x="148703" y="62877"/>
                  </a:cubicBezTo>
                  <a:lnTo>
                    <a:pt x="125703" y="62877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02727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3">
            <a:extLst>
              <a:ext uri="{FF2B5EF4-FFF2-40B4-BE49-F238E27FC236}">
                <a16:creationId xmlns:a16="http://schemas.microsoft.com/office/drawing/2014/main" xmlns="" id="{E497B5D1-0651-4ACE-A0A9-0C9231C1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6"/>
            <a:ext cx="10379284" cy="297962"/>
          </a:xfrm>
        </p:spPr>
        <p:txBody>
          <a:bodyPr/>
          <a:lstStyle/>
          <a:p>
            <a:r>
              <a:rPr lang="ru-RU" dirty="0"/>
              <a:t>Программный модуль «ОТС»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519820"/>
              </p:ext>
            </p:extLst>
          </p:nvPr>
        </p:nvGraphicFramePr>
        <p:xfrm>
          <a:off x="407988" y="2050542"/>
          <a:ext cx="11194507" cy="3090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xmlns="" val="4287545584"/>
                    </a:ext>
                  </a:extLst>
                </a:gridCol>
                <a:gridCol w="5626608">
                  <a:extLst>
                    <a:ext uri="{9D8B030D-6E8A-4147-A177-3AD203B41FA5}">
                      <a16:colId xmlns:a16="http://schemas.microsoft.com/office/drawing/2014/main" xmlns="" val="312509206"/>
                    </a:ext>
                  </a:extLst>
                </a:gridCol>
                <a:gridCol w="5542499">
                  <a:extLst>
                    <a:ext uri="{9D8B030D-6E8A-4147-A177-3AD203B41FA5}">
                      <a16:colId xmlns:a16="http://schemas.microsoft.com/office/drawing/2014/main" xmlns="" val="105613381"/>
                    </a:ext>
                  </a:extLst>
                </a:gridCol>
              </a:tblGrid>
              <a:tr h="53149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" dirty="0">
                        <a:solidFill>
                          <a:srgbClr val="FFFFFF"/>
                        </a:solidFill>
                      </a:endParaRPr>
                    </a:p>
                  </a:txBody>
                  <a:tcPr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32211453"/>
                  </a:ext>
                </a:extLst>
              </a:tr>
              <a:tr h="940323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Интеграция с каталогом оборудования 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SAP</a:t>
                      </a: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 охват 100% объектов </a:t>
                      </a:r>
                    </a:p>
                    <a:p>
                      <a:pPr lvl="1"/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для выбора подлежащих проведению</a:t>
                      </a:r>
                      <a:r>
                        <a:rPr lang="ru-RU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ОТС и включению в состав ОПО</a:t>
                      </a: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22041" marR="0" lvl="1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Создания заявок на подготовительные работы к ОТС, на ремонт по результатам ОТС и на закупку услуг непосредственно из программного модуля без дублирования</a:t>
                      </a:r>
                    </a:p>
                    <a:p>
                      <a:pPr lvl="1"/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0104408"/>
                  </a:ext>
                </a:extLst>
              </a:tr>
              <a:tr h="55129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7970294"/>
                  </a:ext>
                </a:extLst>
              </a:tr>
              <a:tr h="993536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22041" marR="0" lvl="1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Автоматизация</a:t>
                      </a:r>
                      <a:r>
                        <a:rPr lang="ru-RU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планирования и учета проведения всех видов ОТС, контроля выполнения мероприятий по итогам ОТС, ведения базы данных</a:t>
                      </a:r>
                      <a:endParaRPr lang="ru-RU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vl="1"/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22041" marR="0" lvl="1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Возможность автоматического формирования Сведений, характеризующих ОПО, в программном модуле</a:t>
                      </a: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8792011"/>
                  </a:ext>
                </a:extLst>
              </a:tr>
              <a:tr h="55129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8459251"/>
                  </a:ext>
                </a:extLst>
              </a:tr>
              <a:tr h="993535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Возможность учета и анализа затрат на ОТС по подразделениям, </a:t>
                      </a:r>
                    </a:p>
                    <a:p>
                      <a:pPr lvl="1"/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по видам объектов оценки и по периодам</a:t>
                      </a: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Отображение текущих данных о своевременности и результатах ОТС на витрине данных (</a:t>
                      </a:r>
                      <a:r>
                        <a:rPr lang="ru-RU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дашборде</a:t>
                      </a:r>
                      <a:r>
                        <a:rPr lang="ru-RU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 в реальном времени</a:t>
                      </a: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023345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9AD2B51-99AC-4C13-90A0-049E2FEF548E}"/>
              </a:ext>
            </a:extLst>
          </p:cNvPr>
          <p:cNvSpPr/>
          <p:nvPr/>
        </p:nvSpPr>
        <p:spPr>
          <a:xfrm>
            <a:off x="407988" y="870940"/>
            <a:ext cx="9166836" cy="843344"/>
          </a:xfrm>
          <a:prstGeom prst="rect">
            <a:avLst/>
          </a:prstGeom>
          <a:gradFill>
            <a:gsLst>
              <a:gs pos="71000">
                <a:schemeClr val="tx2"/>
              </a:gs>
              <a:gs pos="0">
                <a:schemeClr val="tx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6D54464-38EE-4DF2-A5EC-CAF5CE3B6110}"/>
              </a:ext>
            </a:extLst>
          </p:cNvPr>
          <p:cNvSpPr/>
          <p:nvPr/>
        </p:nvSpPr>
        <p:spPr>
          <a:xfrm>
            <a:off x="559922" y="923863"/>
            <a:ext cx="6814045" cy="738664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С 01.07.2023 введен в эксплуатацию новый программный модуль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по планированию и учету оценки технического состояния (ОТС)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на базе SAP-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ERP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(ПМ «ОТС»)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880338"/>
              </p:ext>
            </p:extLst>
          </p:nvPr>
        </p:nvGraphicFramePr>
        <p:xfrm>
          <a:off x="6022848" y="1903893"/>
          <a:ext cx="73152" cy="3237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">
                  <a:extLst>
                    <a:ext uri="{9D8B030D-6E8A-4147-A177-3AD203B41FA5}">
                      <a16:colId xmlns:a16="http://schemas.microsoft.com/office/drawing/2014/main" xmlns="" val="428565937"/>
                    </a:ext>
                  </a:extLst>
                </a:gridCol>
              </a:tblGrid>
              <a:tr h="467655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5497319"/>
                  </a:ext>
                </a:extLst>
              </a:tr>
              <a:tr h="471704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ru-RU" sz="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1269358"/>
                  </a:ext>
                </a:extLst>
              </a:tr>
              <a:tr h="435263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3628844"/>
                  </a:ext>
                </a:extLst>
              </a:tr>
              <a:tr h="396798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3177710"/>
                  </a:ext>
                </a:extLst>
              </a:tr>
              <a:tr h="305930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2650543"/>
                  </a:ext>
                </a:extLst>
              </a:tr>
              <a:tr h="527287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8102187"/>
                  </a:ext>
                </a:extLst>
              </a:tr>
              <a:tr h="42270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2972432"/>
                  </a:ext>
                </a:extLst>
              </a:tr>
              <a:tr h="175762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9322528"/>
                  </a:ext>
                </a:extLst>
              </a:tr>
              <a:tr h="42270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0204377"/>
                  </a:ext>
                </a:extLst>
              </a:tr>
              <a:tr h="37304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1627454"/>
                  </a:ext>
                </a:extLst>
              </a:tr>
              <a:tr h="42270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9997179"/>
                  </a:ext>
                </a:extLst>
              </a:tr>
              <a:tr h="292938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4757802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AD2B51-99AC-4C13-90A0-049E2FEF548E}"/>
              </a:ext>
            </a:extLst>
          </p:cNvPr>
          <p:cNvSpPr/>
          <p:nvPr/>
        </p:nvSpPr>
        <p:spPr>
          <a:xfrm>
            <a:off x="2199736" y="5473950"/>
            <a:ext cx="9364475" cy="834079"/>
          </a:xfrm>
          <a:prstGeom prst="rect">
            <a:avLst/>
          </a:prstGeom>
          <a:gradFill flip="none" rotWithShape="1">
            <a:gsLst>
              <a:gs pos="82000">
                <a:schemeClr val="tx2"/>
              </a:gs>
              <a:gs pos="53000">
                <a:schemeClr val="tx2"/>
              </a:gs>
              <a:gs pos="100000">
                <a:schemeClr val="accent2">
                  <a:alpha val="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6D54464-38EE-4DF2-A5EC-CAF5CE3B6110}"/>
              </a:ext>
            </a:extLst>
          </p:cNvPr>
          <p:cNvSpPr/>
          <p:nvPr/>
        </p:nvSpPr>
        <p:spPr>
          <a:xfrm>
            <a:off x="3890513" y="5516439"/>
            <a:ext cx="7487729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Результат: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- планирование ОТС и ремонтов на одной платформе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- единая система оформления и контроля всех ремонтных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58321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B7124A1-898D-46EF-A335-999AE77654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B9CAC58-44C9-4DC0-A6AF-0B4057C34224}" type="slidenum">
              <a:rPr lang="ru-RU" noProof="0" smtClean="0"/>
              <a:pPr lvl="0"/>
              <a:t>5</a:t>
            </a:fld>
            <a:endParaRPr lang="ru-RU" noProof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xmlns="" id="{B60F2CDD-2163-4BDF-BF88-EEB47CE9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/>
          <a:p>
            <a:r>
              <a:rPr lang="ru-RU" dirty="0"/>
              <a:t>Управление технического обслуживания и ремонта зданий и сооружений </a:t>
            </a:r>
            <a:br>
              <a:rPr lang="ru-RU" dirty="0"/>
            </a:br>
            <a:r>
              <a:rPr lang="ru-RU" dirty="0"/>
              <a:t>(УТОиР ЗиС)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42DF8F7-E039-F94D-B451-96552FF68EF7}"/>
              </a:ext>
            </a:extLst>
          </p:cNvPr>
          <p:cNvSpPr/>
          <p:nvPr/>
        </p:nvSpPr>
        <p:spPr>
          <a:xfrm>
            <a:off x="407986" y="1153033"/>
            <a:ext cx="5688010" cy="59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95350">
              <a:spcAft>
                <a:spcPts val="600"/>
              </a:spcAft>
              <a:buClr>
                <a:schemeClr val="accent1"/>
              </a:buClr>
            </a:pPr>
            <a:r>
              <a:rPr lang="ru-RU" sz="1400" b="1" dirty="0">
                <a:solidFill>
                  <a:schemeClr val="accent2"/>
                </a:solidFill>
              </a:rPr>
              <a:t>Проблема </a:t>
            </a:r>
          </a:p>
          <a:p>
            <a:pPr defTabSz="895350">
              <a:spcAft>
                <a:spcPts val="600"/>
              </a:spcAft>
              <a:buClr>
                <a:schemeClr val="accent1"/>
              </a:buClr>
            </a:pPr>
            <a:r>
              <a:rPr lang="ru-RU" sz="1400" b="1" dirty="0">
                <a:solidFill>
                  <a:schemeClr val="accent2"/>
                </a:solidFill>
              </a:rPr>
              <a:t>Функция управления ЗиС не централизована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9A93E9C-4B94-954B-ABCA-DA1FD201369C}"/>
              </a:ext>
            </a:extLst>
          </p:cNvPr>
          <p:cNvSpPr txBox="1"/>
          <p:nvPr/>
        </p:nvSpPr>
        <p:spPr>
          <a:xfrm>
            <a:off x="600690" y="1844401"/>
            <a:ext cx="178254" cy="2154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ru-RU" sz="1400" b="1" spc="-80" dirty="0" err="1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Adobe Gurmukhi" pitchFamily="2" charset="77"/>
              </a:rPr>
              <a:t>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7C71F5E-B105-F846-8C78-50BC8A6B4F16}"/>
              </a:ext>
            </a:extLst>
          </p:cNvPr>
          <p:cNvSpPr txBox="1">
            <a:spLocks noChangeAspect="1"/>
          </p:cNvSpPr>
          <p:nvPr/>
        </p:nvSpPr>
        <p:spPr>
          <a:xfrm>
            <a:off x="950925" y="1852225"/>
            <a:ext cx="4851590" cy="15234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108000" indent="-108000" defTabSz="9144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>
                <a:solidFill>
                  <a:srgbClr val="495359"/>
                </a:solidFill>
              </a:defRPr>
            </a:lvl1pPr>
          </a:lstStyle>
          <a:p>
            <a:pPr marL="0" indent="0" algn="just">
              <a:buNone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Эксплуатационный контроль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осмотр ЗиС, ведение технической документации, определение степени критичности дефекта выполняется не компетентным персоналом (цехом)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отсутствует понимание порядка осмотра ЗиС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учет ЗиС ведется не в полном объеме (цеха не заинтересован в увеличении объема контроля)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44FF9E7-3895-4165-871B-5C5DC94BF7C7}"/>
              </a:ext>
            </a:extLst>
          </p:cNvPr>
          <p:cNvSpPr txBox="1"/>
          <p:nvPr/>
        </p:nvSpPr>
        <p:spPr>
          <a:xfrm>
            <a:off x="600690" y="3559156"/>
            <a:ext cx="178254" cy="2154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ru-RU" sz="1400" b="1" spc="-80" dirty="0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Adobe Gurmukhi" pitchFamily="2" charset="77"/>
              </a:rPr>
              <a:t>02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29810A5A-2DCD-4EB5-A73B-190215632294}"/>
              </a:ext>
            </a:extLst>
          </p:cNvPr>
          <p:cNvSpPr txBox="1">
            <a:spLocks noChangeAspect="1"/>
          </p:cNvSpPr>
          <p:nvPr/>
        </p:nvSpPr>
        <p:spPr>
          <a:xfrm>
            <a:off x="950925" y="3566980"/>
            <a:ext cx="4851590" cy="14465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108000" indent="-108000" defTabSz="9144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>
                <a:solidFill>
                  <a:srgbClr val="495359"/>
                </a:solidFill>
              </a:defRPr>
            </a:lvl1pPr>
          </a:lstStyle>
          <a:p>
            <a:pPr marL="0" indent="0" algn="just">
              <a:buNone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Ремонт/демонтаж: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управление бюджетом осуществляется подразделением (возможна миграция средств из бюджета на ремонт ЗиС в бюджет на ремонт оборудования)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при приемке законченного ремонта акцент делается не на качество, а на своевременное освоение бюджета (не качественный ремонт)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5986970F-F21C-4831-82DA-16CF3B9FABB1}"/>
              </a:ext>
            </a:extLst>
          </p:cNvPr>
          <p:cNvSpPr txBox="1"/>
          <p:nvPr/>
        </p:nvSpPr>
        <p:spPr>
          <a:xfrm>
            <a:off x="600690" y="5409574"/>
            <a:ext cx="178254" cy="2154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ru-RU" sz="1400" b="1" spc="-80" dirty="0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Adobe Gurmukhi" pitchFamily="2" charset="77"/>
              </a:rPr>
              <a:t>03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CCD54A3-128E-433E-9113-5266FF3EC1F0}"/>
              </a:ext>
            </a:extLst>
          </p:cNvPr>
          <p:cNvSpPr txBox="1">
            <a:spLocks noChangeAspect="1"/>
          </p:cNvSpPr>
          <p:nvPr/>
        </p:nvSpPr>
        <p:spPr>
          <a:xfrm>
            <a:off x="950925" y="5409791"/>
            <a:ext cx="4851590" cy="446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108000" indent="-108000" defTabSz="9144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>
                <a:solidFill>
                  <a:srgbClr val="495359"/>
                </a:solidFill>
              </a:defRPr>
            </a:lvl1pPr>
          </a:lstStyle>
          <a:p>
            <a:pPr marL="0" indent="0" algn="just">
              <a:buNone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Инновации в системе ЗиС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отсутствие инновационного подхода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6" name="Rectangle 35">
            <a:extLst>
              <a:ext uri="{FF2B5EF4-FFF2-40B4-BE49-F238E27FC236}">
                <a16:creationId xmlns:a16="http://schemas.microsoft.com/office/drawing/2014/main" xmlns="" id="{ECF0225C-5F8E-4635-9059-BA66B9612C97}"/>
              </a:ext>
            </a:extLst>
          </p:cNvPr>
          <p:cNvSpPr/>
          <p:nvPr/>
        </p:nvSpPr>
        <p:spPr>
          <a:xfrm>
            <a:off x="6585711" y="1153474"/>
            <a:ext cx="5510186" cy="59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95350">
              <a:spcAft>
                <a:spcPts val="600"/>
              </a:spcAft>
              <a:buClr>
                <a:schemeClr val="accent1"/>
              </a:buClr>
            </a:pPr>
            <a:r>
              <a:rPr lang="ru-RU" sz="1400" b="1" dirty="0">
                <a:solidFill>
                  <a:schemeClr val="accent2"/>
                </a:solidFill>
              </a:rPr>
              <a:t>Решение</a:t>
            </a:r>
          </a:p>
          <a:p>
            <a:pPr defTabSz="895350">
              <a:spcAft>
                <a:spcPts val="600"/>
              </a:spcAft>
              <a:buClr>
                <a:schemeClr val="accent1"/>
              </a:buClr>
            </a:pPr>
            <a:r>
              <a:rPr lang="ru-RU" sz="1400" b="1" dirty="0">
                <a:solidFill>
                  <a:schemeClr val="accent2"/>
                </a:solidFill>
              </a:rPr>
              <a:t>Сформировано </a:t>
            </a:r>
            <a:r>
              <a:rPr lang="ru-RU" sz="1400" b="1" dirty="0" err="1">
                <a:solidFill>
                  <a:schemeClr val="accent2"/>
                </a:solidFill>
              </a:rPr>
              <a:t>УТОиР</a:t>
            </a:r>
            <a:r>
              <a:rPr lang="ru-RU" sz="1400" b="1" dirty="0">
                <a:solidFill>
                  <a:schemeClr val="accent2"/>
                </a:solidFill>
              </a:rPr>
              <a:t> ЗиС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29B458C4-0CBC-4B3E-BA3B-00D1FD23B0E6}"/>
              </a:ext>
            </a:extLst>
          </p:cNvPr>
          <p:cNvSpPr txBox="1">
            <a:spLocks noChangeAspect="1"/>
          </p:cNvSpPr>
          <p:nvPr/>
        </p:nvSpPr>
        <p:spPr>
          <a:xfrm>
            <a:off x="6634460" y="2076520"/>
            <a:ext cx="4851590" cy="12618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108000" indent="-108000" defTabSz="9144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>
                <a:solidFill>
                  <a:srgbClr val="495359"/>
                </a:solidFill>
              </a:defRPr>
            </a:lvl1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осмотр ЗиС, ведение документации осуществляется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инженерами, имеющими строительное образование, для которых данный вид деятельности является основным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сформировано 211 стратегии осмотра ЗиС. Работа продолжается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дополнительно выявлено 935 ЗиС, за которыми контроль ранее не осуществлялся. Работы по выявлению ЗиС продолжаются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B7E93BC2-57B9-4C33-BB0F-3CD148F989FC}"/>
              </a:ext>
            </a:extLst>
          </p:cNvPr>
          <p:cNvSpPr/>
          <p:nvPr/>
        </p:nvSpPr>
        <p:spPr>
          <a:xfrm>
            <a:off x="5195899" y="1430358"/>
            <a:ext cx="1280" cy="1280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6000"/>
                </a:schemeClr>
              </a:gs>
            </a:gsLst>
            <a:lin ang="189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13ABF395-DD97-8EFD-EE5B-1C1D874D3FD8}"/>
              </a:ext>
            </a:extLst>
          </p:cNvPr>
          <p:cNvCxnSpPr/>
          <p:nvPr/>
        </p:nvCxnSpPr>
        <p:spPr bwMode="auto">
          <a:xfrm>
            <a:off x="493950" y="2047355"/>
            <a:ext cx="112103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253DC2B6-057A-D619-590B-8C8F6F38D76C}"/>
              </a:ext>
            </a:extLst>
          </p:cNvPr>
          <p:cNvCxnSpPr/>
          <p:nvPr/>
        </p:nvCxnSpPr>
        <p:spPr bwMode="auto">
          <a:xfrm>
            <a:off x="519767" y="3743822"/>
            <a:ext cx="112103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24CAB5-0BF8-C865-9BDA-56B3077E4BCE}"/>
              </a:ext>
            </a:extLst>
          </p:cNvPr>
          <p:cNvSpPr txBox="1">
            <a:spLocks noChangeAspect="1"/>
          </p:cNvSpPr>
          <p:nvPr/>
        </p:nvSpPr>
        <p:spPr>
          <a:xfrm>
            <a:off x="6634460" y="3776492"/>
            <a:ext cx="4851590" cy="8156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108000" indent="-108000" defTabSz="9144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>
                <a:solidFill>
                  <a:srgbClr val="495359"/>
                </a:solidFill>
              </a:defRPr>
            </a:lvl1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процент выполнения запланированных объемов работ на текущий момент составляет 80 %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сформирована программа по демонтажу 129 ЗиС. Работы по демонтажу идут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2E5DB131-0A5E-7DD1-BD9E-B385B892F114}"/>
              </a:ext>
            </a:extLst>
          </p:cNvPr>
          <p:cNvCxnSpPr/>
          <p:nvPr/>
        </p:nvCxnSpPr>
        <p:spPr bwMode="auto">
          <a:xfrm>
            <a:off x="519767" y="5594240"/>
            <a:ext cx="112103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A0B4097-505A-2073-4DF9-C271A35050E7}"/>
              </a:ext>
            </a:extLst>
          </p:cNvPr>
          <p:cNvSpPr txBox="1">
            <a:spLocks noChangeAspect="1"/>
          </p:cNvSpPr>
          <p:nvPr/>
        </p:nvSpPr>
        <p:spPr>
          <a:xfrm>
            <a:off x="6634460" y="5647310"/>
            <a:ext cx="485159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108000" indent="-108000" defTabSz="91440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>
                <a:solidFill>
                  <a:srgbClr val="495359"/>
                </a:solidFill>
              </a:defRPr>
            </a:lvl1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завершены пилотные проекты по оснащению 3 ЗиС системой мониторинга инженерных конструкций (СМИК). Планируется дальнейшее развитие СМИК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4498F477-C648-8EF8-6731-4549A579F956}"/>
              </a:ext>
            </a:extLst>
          </p:cNvPr>
          <p:cNvCxnSpPr/>
          <p:nvPr/>
        </p:nvCxnSpPr>
        <p:spPr bwMode="auto">
          <a:xfrm>
            <a:off x="6096000" y="936729"/>
            <a:ext cx="0" cy="55189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35">
            <a:extLst>
              <a:ext uri="{FF2B5EF4-FFF2-40B4-BE49-F238E27FC236}">
                <a16:creationId xmlns:a16="http://schemas.microsoft.com/office/drawing/2014/main" xmlns="" id="{ED31EBE2-01A7-6F3C-9E5A-7A1B4AD441F5}"/>
              </a:ext>
            </a:extLst>
          </p:cNvPr>
          <p:cNvSpPr/>
          <p:nvPr/>
        </p:nvSpPr>
        <p:spPr>
          <a:xfrm rot="16200000">
            <a:off x="5653970" y="1162047"/>
            <a:ext cx="615361" cy="24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95350">
              <a:spcAft>
                <a:spcPts val="600"/>
              </a:spcAft>
              <a:buClr>
                <a:schemeClr val="accent1"/>
              </a:buClr>
            </a:pPr>
            <a:r>
              <a:rPr lang="ru-RU" sz="1400" b="1" dirty="0">
                <a:solidFill>
                  <a:schemeClr val="accent2"/>
                </a:solidFill>
              </a:rPr>
              <a:t>Было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6" name="Rectangle 35">
            <a:extLst>
              <a:ext uri="{FF2B5EF4-FFF2-40B4-BE49-F238E27FC236}">
                <a16:creationId xmlns:a16="http://schemas.microsoft.com/office/drawing/2014/main" xmlns="" id="{D203956C-C7FE-4568-E65D-3BDB3D19068C}"/>
              </a:ext>
            </a:extLst>
          </p:cNvPr>
          <p:cNvSpPr/>
          <p:nvPr/>
        </p:nvSpPr>
        <p:spPr>
          <a:xfrm rot="16200000">
            <a:off x="5960584" y="1141407"/>
            <a:ext cx="621761" cy="29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95350">
              <a:spcAft>
                <a:spcPts val="600"/>
              </a:spcAft>
              <a:buClr>
                <a:schemeClr val="accent1"/>
              </a:buClr>
            </a:pPr>
            <a:r>
              <a:rPr lang="ru-RU" sz="1400" b="1" dirty="0">
                <a:solidFill>
                  <a:schemeClr val="accent2"/>
                </a:solidFill>
              </a:rPr>
              <a:t>Стало</a:t>
            </a:r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2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C3575F0-47D0-4E8A-A964-436C5145E968}"/>
              </a:ext>
            </a:extLst>
          </p:cNvPr>
          <p:cNvSpPr/>
          <p:nvPr/>
        </p:nvSpPr>
        <p:spPr>
          <a:xfrm>
            <a:off x="414110" y="1089025"/>
            <a:ext cx="5576400" cy="52197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95350">
              <a:spcAft>
                <a:spcPts val="600"/>
              </a:spcAft>
              <a:buClr>
                <a:srgbClr val="FF0000"/>
              </a:buClr>
            </a:pPr>
            <a:endParaRPr lang="ru-RU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4C31215-225D-464C-B5A7-1F4D093A3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B9CAC58-44C9-4DC0-A6AF-0B4057C34224}" type="slidenum">
              <a:rPr lang="ru-RU" noProof="0" smtClean="0"/>
              <a:pPr lvl="0"/>
              <a:t>6</a:t>
            </a:fld>
            <a:endParaRPr lang="ru-RU" noProof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xmlns="" id="{B60F2CDD-2163-4BDF-BF88-EEB47CE9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/>
          <a:p>
            <a:r>
              <a:rPr lang="ru-RU" dirty="0"/>
              <a:t>Меры по снижению травматизма</a:t>
            </a:r>
            <a:endParaRPr lang="en-GB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79F42442-C7D9-4766-9D88-43FEE9A935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7280ED6F-4DCC-4619-B10D-98787BE0B16F}"/>
              </a:ext>
            </a:extLst>
          </p:cNvPr>
          <p:cNvSpPr/>
          <p:nvPr/>
        </p:nvSpPr>
        <p:spPr>
          <a:xfrm>
            <a:off x="414110" y="3099977"/>
            <a:ext cx="5576400" cy="4266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8600" indent="-228600" defTabSz="895350">
              <a:spcAft>
                <a:spcPts val="600"/>
              </a:spcAft>
              <a:buClr>
                <a:srgbClr val="DD1E25"/>
              </a:buClr>
              <a:buFont typeface="Wingdings" panose="05000000000000000000" pitchFamily="2" charset="2"/>
              <a:buChar char="§"/>
              <a:defRPr/>
            </a:pPr>
            <a:endParaRPr lang="ru-RU" sz="1200" dirty="0">
              <a:solidFill>
                <a:srgbClr val="99A4AB">
                  <a:lumMod val="50000"/>
                </a:srgbClr>
              </a:solidFill>
              <a:latin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F00EA1D5-2C97-4C0A-82A8-36BDAC5B383C}"/>
              </a:ext>
            </a:extLst>
          </p:cNvPr>
          <p:cNvSpPr txBox="1"/>
          <p:nvPr/>
        </p:nvSpPr>
        <p:spPr>
          <a:xfrm>
            <a:off x="702113" y="3322045"/>
            <a:ext cx="5069851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just" defTabSz="844083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2"/>
                </a:solidFill>
              </a:rPr>
              <a:t>Разработаны методы оценки настилов площадок и лестниц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33E38759-8FCF-4809-B4A7-B0625A1D8082}"/>
              </a:ext>
            </a:extLst>
          </p:cNvPr>
          <p:cNvSpPr txBox="1"/>
          <p:nvPr/>
        </p:nvSpPr>
        <p:spPr>
          <a:xfrm>
            <a:off x="702110" y="4080196"/>
            <a:ext cx="4997846" cy="72071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ts val="400"/>
              </a:spcAft>
            </a:pPr>
            <a:r>
              <a:rPr lang="ru-RU" sz="1200" b="1" dirty="0">
                <a:solidFill>
                  <a:schemeClr val="accent2"/>
                </a:solidFill>
              </a:rPr>
              <a:t>Проблема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endParaRPr lang="en-US" sz="1200" b="1" dirty="0">
              <a:solidFill>
                <a:schemeClr val="tx2"/>
              </a:solidFill>
            </a:endParaRPr>
          </a:p>
          <a:p>
            <a:pPr lvl="0" algn="just" defTabSz="844083" fontAlgn="base">
              <a:spcBef>
                <a:spcPct val="0"/>
              </a:spcBef>
              <a:defRPr/>
            </a:pP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Падение персонала через настилы </a:t>
            </a:r>
          </a:p>
          <a:p>
            <a:pPr lvl="0" algn="just" defTabSz="844083" fontAlgn="base">
              <a:spcBef>
                <a:spcPct val="0"/>
              </a:spcBef>
              <a:defRPr/>
            </a:pP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Причина – отсутствие критериев оценки технического состояния настилов. Конкретных государственных требований к состоянию настилов не существует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FE01014-47B6-45B7-9BB1-C59F500B2753}"/>
              </a:ext>
            </a:extLst>
          </p:cNvPr>
          <p:cNvSpPr txBox="1"/>
          <p:nvPr/>
        </p:nvSpPr>
        <p:spPr>
          <a:xfrm>
            <a:off x="702110" y="4940703"/>
            <a:ext cx="4997846" cy="103618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ts val="400"/>
              </a:spcAft>
            </a:pPr>
            <a:r>
              <a:rPr lang="ru-RU" sz="1200" b="1" dirty="0">
                <a:solidFill>
                  <a:schemeClr val="accent2"/>
                </a:solidFill>
              </a:rPr>
              <a:t>Решение</a:t>
            </a:r>
            <a:endParaRPr lang="en-US" sz="1200" b="1" dirty="0">
              <a:solidFill>
                <a:schemeClr val="accent2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400"/>
              </a:spcAft>
            </a:pP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Разработаны методические указания, учитывающие: </a:t>
            </a:r>
          </a:p>
          <a:p>
            <a:pPr marL="171450" indent="-171450" defTabSz="844083" fontAlgn="base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методы оценки технического состояния всех используемых типов настилов </a:t>
            </a:r>
          </a:p>
          <a:p>
            <a:pPr marL="171450" indent="-171450" defTabSz="844083" fontAlgn="base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критерии выбраковки настилов</a:t>
            </a:r>
          </a:p>
          <a:p>
            <a:pPr marL="171450" indent="-171450" defTabSz="844083" fontAlgn="base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 и объем работ по выполнению ремонта настилов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3" name="Shape 248">
            <a:extLst>
              <a:ext uri="{FF2B5EF4-FFF2-40B4-BE49-F238E27FC236}">
                <a16:creationId xmlns:a16="http://schemas.microsoft.com/office/drawing/2014/main" xmlns="" id="{9987208B-02A6-40AB-958D-3133E8C1ED33}"/>
              </a:ext>
            </a:extLst>
          </p:cNvPr>
          <p:cNvSpPr/>
          <p:nvPr/>
        </p:nvSpPr>
        <p:spPr>
          <a:xfrm>
            <a:off x="6204716" y="3099977"/>
            <a:ext cx="5576400" cy="3208748"/>
          </a:xfrm>
          <a:prstGeom prst="rect">
            <a:avLst/>
          </a:prstGeom>
          <a:solidFill>
            <a:schemeClr val="accent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92000" tIns="1080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lang="ru-RU" sz="1100" kern="0" dirty="0">
              <a:solidFill>
                <a:srgbClr val="FFFFFF">
                  <a:alpha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1F2B8947-9157-4898-A9EB-C3C5696FD76F}"/>
              </a:ext>
            </a:extLst>
          </p:cNvPr>
          <p:cNvSpPr txBox="1"/>
          <p:nvPr/>
        </p:nvSpPr>
        <p:spPr>
          <a:xfrm>
            <a:off x="6492719" y="3303757"/>
            <a:ext cx="5202457" cy="29528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just" defTabSz="844083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</a:rPr>
              <a:t>Разработаны механизмы оперативного оповещения ответственных при выявлении дефектов с риском травмирования персонала (ТРВМ)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2CADCB48-096F-4433-9521-380A2CA6B607}"/>
              </a:ext>
            </a:extLst>
          </p:cNvPr>
          <p:cNvSpPr txBox="1"/>
          <p:nvPr/>
        </p:nvSpPr>
        <p:spPr>
          <a:xfrm>
            <a:off x="6492716" y="4080196"/>
            <a:ext cx="4997850" cy="55912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ts val="400"/>
              </a:spcAft>
            </a:pPr>
            <a:r>
              <a:rPr lang="ru-RU" sz="1200" b="1" dirty="0">
                <a:solidFill>
                  <a:schemeClr val="bg1"/>
                </a:solidFill>
              </a:rPr>
              <a:t>Проблема</a:t>
            </a:r>
            <a:endParaRPr lang="en-US" sz="1200" b="1" dirty="0">
              <a:solidFill>
                <a:schemeClr val="bg1"/>
              </a:solidFill>
            </a:endParaRPr>
          </a:p>
          <a:p>
            <a:pPr defTabSz="844083" fontAlgn="base">
              <a:spcBef>
                <a:spcPct val="0"/>
              </a:spcBef>
            </a:pPr>
            <a:r>
              <a:rPr lang="ru-RU" sz="1050" dirty="0">
                <a:solidFill>
                  <a:schemeClr val="bg1"/>
                </a:solidFill>
              </a:rPr>
              <a:t>Падение персонала через настилы</a:t>
            </a:r>
          </a:p>
          <a:p>
            <a:pPr defTabSz="844083" fontAlgn="base">
              <a:spcBef>
                <a:spcPct val="0"/>
              </a:spcBef>
            </a:pPr>
            <a:r>
              <a:rPr lang="ru-RU" sz="1050" dirty="0">
                <a:solidFill>
                  <a:schemeClr val="bg1"/>
                </a:solidFill>
              </a:rPr>
              <a:t>Причина – не определен порядок действий при выявлении дефектов с ТРВМ    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58AB4B09-6194-40DC-ADCC-F4E082F22EC8}"/>
              </a:ext>
            </a:extLst>
          </p:cNvPr>
          <p:cNvSpPr txBox="1"/>
          <p:nvPr/>
        </p:nvSpPr>
        <p:spPr>
          <a:xfrm>
            <a:off x="6492043" y="4904127"/>
            <a:ext cx="5202457" cy="157222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ts val="400"/>
              </a:spcAft>
            </a:pPr>
            <a:r>
              <a:rPr lang="ru-RU" sz="1200" b="1" dirty="0">
                <a:solidFill>
                  <a:schemeClr val="bg1"/>
                </a:solidFill>
              </a:rPr>
              <a:t>Решение</a:t>
            </a:r>
            <a:endParaRPr lang="en-US" sz="1200" b="1" dirty="0">
              <a:solidFill>
                <a:schemeClr val="bg1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400"/>
              </a:spcAft>
            </a:pPr>
            <a:r>
              <a:rPr lang="ru-RU" sz="1050" dirty="0">
                <a:solidFill>
                  <a:schemeClr val="bg1"/>
                </a:solidFill>
              </a:rPr>
              <a:t>Разработаны механизмы оперативного оповещения при выявлении дефектов с ТРВМ. Определены:</a:t>
            </a:r>
          </a:p>
          <a:p>
            <a:pPr marL="171450" indent="-171450" defTabSz="844083" fontAlgn="base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solidFill>
                  <a:schemeClr val="bg1"/>
                </a:solidFill>
              </a:rPr>
              <a:t>критерии отнесения дефектов к риску ТРВМ</a:t>
            </a:r>
          </a:p>
          <a:p>
            <a:pPr marL="171450" indent="-171450" defTabSz="844083" fontAlgn="base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solidFill>
                  <a:schemeClr val="bg1"/>
                </a:solidFill>
              </a:rPr>
              <a:t>порядок оповещения персонала при выявлении дефектов с риском ТРВМ </a:t>
            </a:r>
          </a:p>
          <a:p>
            <a:pPr marL="171450" indent="-171450" defTabSz="844083" fontAlgn="base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50" dirty="0">
                <a:solidFill>
                  <a:schemeClr val="bg1"/>
                </a:solidFill>
              </a:rPr>
              <a:t>способы выполнения компенсирующих мероприятий и порядок контроля их соблюдения</a:t>
            </a:r>
          </a:p>
          <a:p>
            <a:pPr marL="171450" indent="-171450" defTabSz="844083" fontAlgn="base">
              <a:spcBef>
                <a:spcPct val="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0E30013-C934-4E3F-9385-DD48D9DBC9D2}"/>
              </a:ext>
            </a:extLst>
          </p:cNvPr>
          <p:cNvSpPr/>
          <p:nvPr/>
        </p:nvSpPr>
        <p:spPr>
          <a:xfrm>
            <a:off x="6204716" y="1089025"/>
            <a:ext cx="5573173" cy="5219700"/>
          </a:xfrm>
          <a:prstGeom prst="rect">
            <a:avLst/>
          </a:prstGeom>
          <a:noFill/>
          <a:ln w="6350">
            <a:solidFill>
              <a:schemeClr val="accent3">
                <a:lumMod val="60000"/>
                <a:lumOff val="40000"/>
                <a:alpha val="99000"/>
              </a:schemeClr>
            </a:solidFill>
          </a:ln>
          <a:effectLst/>
        </p:spPr>
        <p:txBody>
          <a:bodyPr rot="0" spcFirstLastPara="0" vertOverflow="overflow" horzOverflow="overflow" vert="horz" wrap="non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5FB5C8-FE35-9501-15EE-3D258E8268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 b="4812"/>
          <a:stretch>
            <a:fillRect/>
          </a:stretch>
        </p:blipFill>
        <p:spPr/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47EE575-C34A-D556-10F7-3EF7BA6CD0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3" b="315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7208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0A531B8-E56E-E14C-B523-E444EEB80B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623095" y="6575886"/>
            <a:ext cx="648072" cy="23086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0AF9FA6-8698-E243-B4B7-B35402948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51" y="414556"/>
            <a:ext cx="11233359" cy="297962"/>
          </a:xfrm>
        </p:spPr>
        <p:txBody>
          <a:bodyPr/>
          <a:lstStyle/>
          <a:p>
            <a:r>
              <a:rPr lang="ru-RU" dirty="0"/>
              <a:t>Система мониторинга инженерных конструкций ЗиС (СМИК)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7F323B6-6B0E-4F7D-997B-2E5AE437A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06" y="5356375"/>
            <a:ext cx="1746430" cy="105456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1355E288-91DD-4D86-83EA-48D03332F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" y="2423330"/>
            <a:ext cx="1746201" cy="1044636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209664B-E32C-4A27-9B7F-2E1CFF96A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3" y="3890411"/>
            <a:ext cx="1746430" cy="104364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7" name="Заголовок 2">
            <a:extLst>
              <a:ext uri="{FF2B5EF4-FFF2-40B4-BE49-F238E27FC236}">
                <a16:creationId xmlns:a16="http://schemas.microsoft.com/office/drawing/2014/main" xmlns="" id="{D0AF9FA6-8698-E243-B4B7-B35402948BBE}"/>
              </a:ext>
            </a:extLst>
          </p:cNvPr>
          <p:cNvSpPr txBox="1">
            <a:spLocks/>
          </p:cNvSpPr>
          <p:nvPr/>
        </p:nvSpPr>
        <p:spPr>
          <a:xfrm>
            <a:off x="434525" y="1117757"/>
            <a:ext cx="11053483" cy="406325"/>
          </a:xfrm>
          <a:prstGeom prst="rect">
            <a:avLst/>
          </a:prstGeom>
        </p:spPr>
        <p:txBody>
          <a:bodyPr vert="horz" wrap="square" lIns="0" tIns="36000" rIns="0" bIns="0" rtlCol="0" anchor="ctr">
            <a:spAutoFit/>
          </a:bodyPr>
          <a:lstStyle>
            <a:lvl1pPr algn="l" defTabSz="883649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000" b="1" i="0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83649" rtl="0" eaLnBrk="0" fontAlgn="base" hangingPunct="0">
              <a:spcBef>
                <a:spcPct val="0"/>
              </a:spcBef>
              <a:spcAft>
                <a:spcPct val="0"/>
              </a:spcAft>
              <a:defRPr sz="1846" i="1">
                <a:solidFill>
                  <a:srgbClr val="00579C"/>
                </a:solidFill>
                <a:latin typeface="Arial" charset="0"/>
              </a:defRPr>
            </a:lvl2pPr>
            <a:lvl3pPr algn="l" defTabSz="883649" rtl="0" eaLnBrk="0" fontAlgn="base" hangingPunct="0">
              <a:spcBef>
                <a:spcPct val="0"/>
              </a:spcBef>
              <a:spcAft>
                <a:spcPct val="0"/>
              </a:spcAft>
              <a:defRPr sz="1846" i="1">
                <a:solidFill>
                  <a:srgbClr val="00579C"/>
                </a:solidFill>
                <a:latin typeface="Arial" charset="0"/>
              </a:defRPr>
            </a:lvl3pPr>
            <a:lvl4pPr algn="l" defTabSz="883649" rtl="0" eaLnBrk="0" fontAlgn="base" hangingPunct="0">
              <a:spcBef>
                <a:spcPct val="0"/>
              </a:spcBef>
              <a:spcAft>
                <a:spcPct val="0"/>
              </a:spcAft>
              <a:defRPr sz="1846" i="1">
                <a:solidFill>
                  <a:srgbClr val="00579C"/>
                </a:solidFill>
                <a:latin typeface="Arial" charset="0"/>
              </a:defRPr>
            </a:lvl4pPr>
            <a:lvl5pPr algn="l" defTabSz="883649" rtl="0" eaLnBrk="0" fontAlgn="base" hangingPunct="0">
              <a:spcBef>
                <a:spcPct val="0"/>
              </a:spcBef>
              <a:spcAft>
                <a:spcPct val="0"/>
              </a:spcAft>
              <a:defRPr sz="1846" i="1">
                <a:solidFill>
                  <a:srgbClr val="00579C"/>
                </a:solidFill>
                <a:latin typeface="Arial" charset="0"/>
              </a:defRPr>
            </a:lvl5pPr>
            <a:lvl6pPr marL="422041" algn="l" defTabSz="883649" rtl="0" fontAlgn="base">
              <a:spcBef>
                <a:spcPct val="0"/>
              </a:spcBef>
              <a:spcAft>
                <a:spcPct val="0"/>
              </a:spcAft>
              <a:defRPr sz="2585" i="1">
                <a:solidFill>
                  <a:srgbClr val="00579C"/>
                </a:solidFill>
                <a:latin typeface="Arial" charset="0"/>
              </a:defRPr>
            </a:lvl6pPr>
            <a:lvl7pPr marL="844083" algn="l" defTabSz="883649" rtl="0" fontAlgn="base">
              <a:spcBef>
                <a:spcPct val="0"/>
              </a:spcBef>
              <a:spcAft>
                <a:spcPct val="0"/>
              </a:spcAft>
              <a:defRPr sz="2585" i="1">
                <a:solidFill>
                  <a:srgbClr val="00579C"/>
                </a:solidFill>
                <a:latin typeface="Arial" charset="0"/>
              </a:defRPr>
            </a:lvl7pPr>
            <a:lvl8pPr marL="1266124" algn="l" defTabSz="883649" rtl="0" fontAlgn="base">
              <a:spcBef>
                <a:spcPct val="0"/>
              </a:spcBef>
              <a:spcAft>
                <a:spcPct val="0"/>
              </a:spcAft>
              <a:defRPr sz="2585" i="1">
                <a:solidFill>
                  <a:srgbClr val="00579C"/>
                </a:solidFill>
                <a:latin typeface="Arial" charset="0"/>
              </a:defRPr>
            </a:lvl8pPr>
            <a:lvl9pPr marL="1688165" algn="l" defTabSz="883649" rtl="0" fontAlgn="base">
              <a:spcBef>
                <a:spcPct val="0"/>
              </a:spcBef>
              <a:spcAft>
                <a:spcPct val="0"/>
              </a:spcAft>
              <a:defRPr sz="2585" i="1">
                <a:solidFill>
                  <a:srgbClr val="00579C"/>
                </a:solidFill>
                <a:latin typeface="Arial" charset="0"/>
              </a:defRPr>
            </a:lvl9pPr>
          </a:lstStyle>
          <a:p>
            <a:pPr defTabSz="914400">
              <a:spcAft>
                <a:spcPts val="600"/>
              </a:spcAft>
              <a:buClr>
                <a:srgbClr val="002F6C"/>
              </a:buClr>
            </a:pPr>
            <a:r>
              <a:rPr lang="ru-RU" sz="1120" b="0" dirty="0"/>
              <a:t>Назначение:</a:t>
            </a:r>
          </a:p>
          <a:p>
            <a:pPr defTabSz="914400">
              <a:spcAft>
                <a:spcPts val="600"/>
              </a:spcAft>
              <a:buClr>
                <a:srgbClr val="002F6C"/>
              </a:buClr>
            </a:pPr>
            <a:r>
              <a:rPr lang="ru-RU" sz="1120" b="0" dirty="0">
                <a:solidFill>
                  <a:schemeClr val="tx1"/>
                </a:solidFill>
              </a:rPr>
              <a:t>Круглосуточный мониторинг состояния ЗиС: контроль деформаций конструкций, оперативное выявление аварийного состояния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9D8D09CE-6224-4853-8F42-C8EA6513E586}"/>
              </a:ext>
            </a:extLst>
          </p:cNvPr>
          <p:cNvCxnSpPr>
            <a:cxnSpLocks/>
          </p:cNvCxnSpPr>
          <p:nvPr/>
        </p:nvCxnSpPr>
        <p:spPr bwMode="auto">
          <a:xfrm>
            <a:off x="434525" y="2060190"/>
            <a:ext cx="2523464" cy="1302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25" y="1797652"/>
            <a:ext cx="1849170" cy="191517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8659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СМИК оснащены в 2024</a:t>
            </a:r>
          </a:p>
        </p:txBody>
      </p:sp>
      <p:sp>
        <p:nvSpPr>
          <p:cNvPr id="34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26" y="2163457"/>
            <a:ext cx="2523463" cy="191517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659" anchor="b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22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Свеча дожигания №3 ЦВКС</a:t>
            </a:r>
          </a:p>
        </p:txBody>
      </p:sp>
      <p:sp>
        <p:nvSpPr>
          <p:cNvPr id="37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26" y="3660889"/>
            <a:ext cx="2523463" cy="191517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659" anchor="b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22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Балки рольганг-телеги</a:t>
            </a:r>
            <a:r>
              <a:rPr kumimoji="0" lang="ru-RU" sz="1122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122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ЦРКС</a:t>
            </a:r>
          </a:p>
        </p:txBody>
      </p:sp>
      <p:sp>
        <p:nvSpPr>
          <p:cNvPr id="38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27" y="5143978"/>
            <a:ext cx="2523463" cy="191517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659" anchor="b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22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Галерея водоводов УРМО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9D8D09CE-6224-4853-8F42-C8EA6513E586}"/>
              </a:ext>
            </a:extLst>
          </p:cNvPr>
          <p:cNvCxnSpPr>
            <a:cxnSpLocks/>
          </p:cNvCxnSpPr>
          <p:nvPr/>
        </p:nvCxnSpPr>
        <p:spPr bwMode="auto">
          <a:xfrm>
            <a:off x="3090664" y="2073210"/>
            <a:ext cx="8635169" cy="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664" y="1810672"/>
            <a:ext cx="1849170" cy="191517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8659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2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Схема работы</a:t>
            </a:r>
          </a:p>
        </p:txBody>
      </p:sp>
      <p:grpSp>
        <p:nvGrpSpPr>
          <p:cNvPr id="47" name="Graphic 100">
            <a:extLst>
              <a:ext uri="{FF2B5EF4-FFF2-40B4-BE49-F238E27FC236}">
                <a16:creationId xmlns:a16="http://schemas.microsoft.com/office/drawing/2014/main" xmlns="" id="{27EAB25E-E88B-4D3F-BAA8-044E5388352C}"/>
              </a:ext>
            </a:extLst>
          </p:cNvPr>
          <p:cNvGrpSpPr/>
          <p:nvPr/>
        </p:nvGrpSpPr>
        <p:grpSpPr>
          <a:xfrm>
            <a:off x="3090664" y="2199693"/>
            <a:ext cx="583174" cy="578544"/>
            <a:chOff x="3074162" y="1967432"/>
            <a:chExt cx="763200" cy="763200"/>
          </a:xfrm>
        </p:grpSpPr>
        <p:sp>
          <p:nvSpPr>
            <p:cNvPr id="49" name="Полилиния: фигура 984">
              <a:extLst>
                <a:ext uri="{FF2B5EF4-FFF2-40B4-BE49-F238E27FC236}">
                  <a16:creationId xmlns:a16="http://schemas.microsoft.com/office/drawing/2014/main" xmlns="" id="{D8A4441A-FE60-41F8-9FC9-C6549C901AA5}"/>
                </a:ext>
              </a:extLst>
            </p:cNvPr>
            <p:cNvSpPr/>
            <p:nvPr/>
          </p:nvSpPr>
          <p:spPr>
            <a:xfrm>
              <a:off x="3314986" y="2034480"/>
              <a:ext cx="281568" cy="71836"/>
            </a:xfrm>
            <a:custGeom>
              <a:avLst/>
              <a:gdLst>
                <a:gd name="connsiteX0" fmla="*/ 140776 w 281568"/>
                <a:gd name="connsiteY0" fmla="*/ 31439 h 71836"/>
                <a:gd name="connsiteX1" fmla="*/ 262766 w 281568"/>
                <a:gd name="connsiteY1" fmla="*/ 71836 h 71836"/>
                <a:gd name="connsiteX2" fmla="*/ 281569 w 281568"/>
                <a:gd name="connsiteY2" fmla="*/ 46616 h 71836"/>
                <a:gd name="connsiteX3" fmla="*/ 0 w 281568"/>
                <a:gd name="connsiteY3" fmla="*/ 46616 h 71836"/>
                <a:gd name="connsiteX4" fmla="*/ 18785 w 281568"/>
                <a:gd name="connsiteY4" fmla="*/ 71836 h 71836"/>
                <a:gd name="connsiteX5" fmla="*/ 140776 w 281568"/>
                <a:gd name="connsiteY5" fmla="*/ 31439 h 7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568" h="71836">
                  <a:moveTo>
                    <a:pt x="140776" y="31439"/>
                  </a:moveTo>
                  <a:cubicBezTo>
                    <a:pt x="184746" y="31309"/>
                    <a:pt x="227565" y="45488"/>
                    <a:pt x="262766" y="71836"/>
                  </a:cubicBezTo>
                  <a:lnTo>
                    <a:pt x="281569" y="46616"/>
                  </a:lnTo>
                  <a:cubicBezTo>
                    <a:pt x="198004" y="-15539"/>
                    <a:pt x="83565" y="-15539"/>
                    <a:pt x="0" y="46616"/>
                  </a:cubicBezTo>
                  <a:lnTo>
                    <a:pt x="18785" y="71836"/>
                  </a:lnTo>
                  <a:cubicBezTo>
                    <a:pt x="53986" y="45488"/>
                    <a:pt x="96805" y="31309"/>
                    <a:pt x="140776" y="31439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: фигура 985">
              <a:extLst>
                <a:ext uri="{FF2B5EF4-FFF2-40B4-BE49-F238E27FC236}">
                  <a16:creationId xmlns:a16="http://schemas.microsoft.com/office/drawing/2014/main" xmlns="" id="{9D9EC9BA-84D9-4176-B0B2-F9B7D531486B}"/>
                </a:ext>
              </a:extLst>
            </p:cNvPr>
            <p:cNvSpPr/>
            <p:nvPr/>
          </p:nvSpPr>
          <p:spPr>
            <a:xfrm>
              <a:off x="3380413" y="2134068"/>
              <a:ext cx="150610" cy="52818"/>
            </a:xfrm>
            <a:custGeom>
              <a:avLst/>
              <a:gdLst>
                <a:gd name="connsiteX0" fmla="*/ 52 w 150610"/>
                <a:gd name="connsiteY0" fmla="*/ 29940 h 52818"/>
                <a:gd name="connsiteX1" fmla="*/ 21578 w 150610"/>
                <a:gd name="connsiteY1" fmla="*/ 52818 h 52818"/>
                <a:gd name="connsiteX2" fmla="*/ 129033 w 150610"/>
                <a:gd name="connsiteY2" fmla="*/ 52818 h 52818"/>
                <a:gd name="connsiteX3" fmla="*/ 150611 w 150610"/>
                <a:gd name="connsiteY3" fmla="*/ 29940 h 52818"/>
                <a:gd name="connsiteX4" fmla="*/ 0 w 150610"/>
                <a:gd name="connsiteY4" fmla="*/ 29940 h 5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10" h="52818">
                  <a:moveTo>
                    <a:pt x="52" y="29940"/>
                  </a:moveTo>
                  <a:lnTo>
                    <a:pt x="21578" y="52818"/>
                  </a:lnTo>
                  <a:cubicBezTo>
                    <a:pt x="51729" y="24327"/>
                    <a:pt x="98881" y="24327"/>
                    <a:pt x="129033" y="52818"/>
                  </a:cubicBezTo>
                  <a:lnTo>
                    <a:pt x="150611" y="29940"/>
                  </a:lnTo>
                  <a:cubicBezTo>
                    <a:pt x="108343" y="-9980"/>
                    <a:pt x="42267" y="-9980"/>
                    <a:pt x="0" y="29940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986">
              <a:extLst>
                <a:ext uri="{FF2B5EF4-FFF2-40B4-BE49-F238E27FC236}">
                  <a16:creationId xmlns:a16="http://schemas.microsoft.com/office/drawing/2014/main" xmlns="" id="{159F6CC1-905A-4EDB-BD0B-F8D88427598E}"/>
                </a:ext>
              </a:extLst>
            </p:cNvPr>
            <p:cNvSpPr/>
            <p:nvPr/>
          </p:nvSpPr>
          <p:spPr>
            <a:xfrm>
              <a:off x="3236515" y="2222688"/>
              <a:ext cx="439325" cy="409299"/>
            </a:xfrm>
            <a:custGeom>
              <a:avLst/>
              <a:gdLst>
                <a:gd name="connsiteX0" fmla="*/ 328523 w 439325"/>
                <a:gd name="connsiteY0" fmla="*/ 126343 h 409299"/>
                <a:gd name="connsiteX1" fmla="*/ 266582 w 439325"/>
                <a:gd name="connsiteY1" fmla="*/ 42339 h 409299"/>
                <a:gd name="connsiteX2" fmla="*/ 214116 w 439325"/>
                <a:gd name="connsiteY2" fmla="*/ 290 h 409299"/>
                <a:gd name="connsiteX3" fmla="*/ 172067 w 439325"/>
                <a:gd name="connsiteY3" fmla="*/ 42339 h 409299"/>
                <a:gd name="connsiteX4" fmla="*/ 109970 w 439325"/>
                <a:gd name="connsiteY4" fmla="*/ 126343 h 409299"/>
                <a:gd name="connsiteX5" fmla="*/ 0 w 439325"/>
                <a:gd name="connsiteY5" fmla="*/ 126343 h 409299"/>
                <a:gd name="connsiteX6" fmla="*/ 0 w 439325"/>
                <a:gd name="connsiteY6" fmla="*/ 346440 h 409299"/>
                <a:gd name="connsiteX7" fmla="*/ 31447 w 439325"/>
                <a:gd name="connsiteY7" fmla="*/ 346440 h 409299"/>
                <a:gd name="connsiteX8" fmla="*/ 31447 w 439325"/>
                <a:gd name="connsiteY8" fmla="*/ 157808 h 409299"/>
                <a:gd name="connsiteX9" fmla="*/ 109970 w 439325"/>
                <a:gd name="connsiteY9" fmla="*/ 157808 h 409299"/>
                <a:gd name="connsiteX10" fmla="*/ 234929 w 439325"/>
                <a:gd name="connsiteY10" fmla="*/ 251298 h 409299"/>
                <a:gd name="connsiteX11" fmla="*/ 328419 w 439325"/>
                <a:gd name="connsiteY11" fmla="*/ 157808 h 409299"/>
                <a:gd name="connsiteX12" fmla="*/ 407826 w 439325"/>
                <a:gd name="connsiteY12" fmla="*/ 157808 h 409299"/>
                <a:gd name="connsiteX13" fmla="*/ 407826 w 439325"/>
                <a:gd name="connsiteY13" fmla="*/ 377852 h 409299"/>
                <a:gd name="connsiteX14" fmla="*/ 0 w 439325"/>
                <a:gd name="connsiteY14" fmla="*/ 377852 h 409299"/>
                <a:gd name="connsiteX15" fmla="*/ 0 w 439325"/>
                <a:gd name="connsiteY15" fmla="*/ 409300 h 409299"/>
                <a:gd name="connsiteX16" fmla="*/ 439326 w 439325"/>
                <a:gd name="connsiteY16" fmla="*/ 409300 h 409299"/>
                <a:gd name="connsiteX17" fmla="*/ 439326 w 439325"/>
                <a:gd name="connsiteY17" fmla="*/ 126343 h 409299"/>
                <a:gd name="connsiteX18" fmla="*/ 219247 w 439325"/>
                <a:gd name="connsiteY18" fmla="*/ 31464 h 409299"/>
                <a:gd name="connsiteX19" fmla="*/ 235343 w 439325"/>
                <a:gd name="connsiteY19" fmla="*/ 47560 h 409299"/>
                <a:gd name="connsiteX20" fmla="*/ 219247 w 439325"/>
                <a:gd name="connsiteY20" fmla="*/ 63657 h 409299"/>
                <a:gd name="connsiteX21" fmla="*/ 203150 w 439325"/>
                <a:gd name="connsiteY21" fmla="*/ 47560 h 409299"/>
                <a:gd name="connsiteX22" fmla="*/ 219247 w 439325"/>
                <a:gd name="connsiteY22" fmla="*/ 31481 h 409299"/>
                <a:gd name="connsiteX23" fmla="*/ 219247 w 439325"/>
                <a:gd name="connsiteY23" fmla="*/ 220980 h 409299"/>
                <a:gd name="connsiteX24" fmla="*/ 140332 w 439325"/>
                <a:gd name="connsiteY24" fmla="*/ 142051 h 409299"/>
                <a:gd name="connsiteX25" fmla="*/ 179630 w 439325"/>
                <a:gd name="connsiteY25" fmla="*/ 73804 h 409299"/>
                <a:gd name="connsiteX26" fmla="*/ 245469 w 439325"/>
                <a:gd name="connsiteY26" fmla="*/ 87198 h 409299"/>
                <a:gd name="connsiteX27" fmla="*/ 258864 w 439325"/>
                <a:gd name="connsiteY27" fmla="*/ 73804 h 409299"/>
                <a:gd name="connsiteX28" fmla="*/ 287543 w 439325"/>
                <a:gd name="connsiteY28" fmla="*/ 181668 h 409299"/>
                <a:gd name="connsiteX29" fmla="*/ 219247 w 439325"/>
                <a:gd name="connsiteY29" fmla="*/ 220998 h 40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39325" h="409299">
                  <a:moveTo>
                    <a:pt x="328523" y="126343"/>
                  </a:moveTo>
                  <a:cubicBezTo>
                    <a:pt x="323203" y="89753"/>
                    <a:pt x="299964" y="58236"/>
                    <a:pt x="266582" y="42339"/>
                  </a:cubicBezTo>
                  <a:cubicBezTo>
                    <a:pt x="263705" y="16240"/>
                    <a:pt x="240215" y="-2587"/>
                    <a:pt x="214116" y="290"/>
                  </a:cubicBezTo>
                  <a:cubicBezTo>
                    <a:pt x="191981" y="2731"/>
                    <a:pt x="174506" y="20205"/>
                    <a:pt x="172067" y="42339"/>
                  </a:cubicBezTo>
                  <a:cubicBezTo>
                    <a:pt x="138623" y="58195"/>
                    <a:pt x="115320" y="89720"/>
                    <a:pt x="109970" y="126343"/>
                  </a:cubicBezTo>
                  <a:lnTo>
                    <a:pt x="0" y="126343"/>
                  </a:lnTo>
                  <a:lnTo>
                    <a:pt x="0" y="346440"/>
                  </a:lnTo>
                  <a:lnTo>
                    <a:pt x="31447" y="346440"/>
                  </a:lnTo>
                  <a:lnTo>
                    <a:pt x="31447" y="157808"/>
                  </a:lnTo>
                  <a:lnTo>
                    <a:pt x="109970" y="157808"/>
                  </a:lnTo>
                  <a:cubicBezTo>
                    <a:pt x="118660" y="218130"/>
                    <a:pt x="174606" y="259988"/>
                    <a:pt x="234929" y="251298"/>
                  </a:cubicBezTo>
                  <a:cubicBezTo>
                    <a:pt x="283378" y="244319"/>
                    <a:pt x="321439" y="206257"/>
                    <a:pt x="328419" y="157808"/>
                  </a:cubicBezTo>
                  <a:lnTo>
                    <a:pt x="407826" y="157808"/>
                  </a:lnTo>
                  <a:lnTo>
                    <a:pt x="407826" y="377852"/>
                  </a:lnTo>
                  <a:lnTo>
                    <a:pt x="0" y="377852"/>
                  </a:lnTo>
                  <a:lnTo>
                    <a:pt x="0" y="409300"/>
                  </a:lnTo>
                  <a:lnTo>
                    <a:pt x="439326" y="409300"/>
                  </a:lnTo>
                  <a:lnTo>
                    <a:pt x="439326" y="126343"/>
                  </a:lnTo>
                  <a:close/>
                  <a:moveTo>
                    <a:pt x="219247" y="31464"/>
                  </a:moveTo>
                  <a:cubicBezTo>
                    <a:pt x="228136" y="31464"/>
                    <a:pt x="235343" y="38671"/>
                    <a:pt x="235343" y="47560"/>
                  </a:cubicBezTo>
                  <a:cubicBezTo>
                    <a:pt x="235343" y="56450"/>
                    <a:pt x="228136" y="63657"/>
                    <a:pt x="219247" y="63657"/>
                  </a:cubicBezTo>
                  <a:cubicBezTo>
                    <a:pt x="210357" y="63657"/>
                    <a:pt x="203150" y="56450"/>
                    <a:pt x="203150" y="47560"/>
                  </a:cubicBezTo>
                  <a:cubicBezTo>
                    <a:pt x="203178" y="38685"/>
                    <a:pt x="210371" y="31500"/>
                    <a:pt x="219247" y="31481"/>
                  </a:cubicBezTo>
                  <a:close/>
                  <a:moveTo>
                    <a:pt x="219247" y="220980"/>
                  </a:moveTo>
                  <a:cubicBezTo>
                    <a:pt x="175659" y="220977"/>
                    <a:pt x="140328" y="185639"/>
                    <a:pt x="140332" y="142051"/>
                  </a:cubicBezTo>
                  <a:cubicBezTo>
                    <a:pt x="140333" y="113926"/>
                    <a:pt x="155304" y="87925"/>
                    <a:pt x="179630" y="73804"/>
                  </a:cubicBezTo>
                  <a:cubicBezTo>
                    <a:pt x="194111" y="95684"/>
                    <a:pt x="223590" y="101682"/>
                    <a:pt x="245469" y="87198"/>
                  </a:cubicBezTo>
                  <a:cubicBezTo>
                    <a:pt x="250788" y="83679"/>
                    <a:pt x="255342" y="79122"/>
                    <a:pt x="258864" y="73804"/>
                  </a:cubicBezTo>
                  <a:cubicBezTo>
                    <a:pt x="296569" y="95671"/>
                    <a:pt x="309408" y="143963"/>
                    <a:pt x="287543" y="181668"/>
                  </a:cubicBezTo>
                  <a:cubicBezTo>
                    <a:pt x="273420" y="206020"/>
                    <a:pt x="247397" y="221006"/>
                    <a:pt x="219247" y="220998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4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141" y="2217188"/>
            <a:ext cx="2245921" cy="536868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659" anchor="b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22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Сбор</a:t>
            </a:r>
            <a:r>
              <a:rPr kumimoji="0" lang="ru-RU" sz="1122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информации о состоянии строительных конструкций датчиками</a:t>
            </a:r>
            <a:endParaRPr kumimoji="0" lang="ru-RU" sz="1122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446" y="3996555"/>
            <a:ext cx="2147309" cy="364192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659" anchor="b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22" dirty="0">
                <a:solidFill>
                  <a:schemeClr val="tx2"/>
                </a:solidFill>
                <a:latin typeface="Arial"/>
              </a:rPr>
              <a:t>Обработка и хранение информации на сервере</a:t>
            </a:r>
            <a:endParaRPr kumimoji="0" lang="ru-RU" sz="1122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Freeform 79"/>
          <p:cNvSpPr>
            <a:spLocks noEditPoints="1"/>
          </p:cNvSpPr>
          <p:nvPr/>
        </p:nvSpPr>
        <p:spPr bwMode="auto">
          <a:xfrm>
            <a:off x="3214719" y="3996556"/>
            <a:ext cx="335696" cy="364192"/>
          </a:xfrm>
          <a:custGeom>
            <a:avLst/>
            <a:gdLst/>
            <a:ahLst/>
            <a:cxnLst>
              <a:cxn ang="0">
                <a:pos x="51" y="1"/>
              </a:cxn>
              <a:cxn ang="0">
                <a:pos x="973" y="0"/>
              </a:cxn>
              <a:cxn ang="0">
                <a:pos x="1026" y="616"/>
              </a:cxn>
              <a:cxn ang="0">
                <a:pos x="973" y="310"/>
              </a:cxn>
              <a:cxn ang="0">
                <a:pos x="51" y="975"/>
              </a:cxn>
              <a:cxn ang="0">
                <a:pos x="666" y="759"/>
              </a:cxn>
              <a:cxn ang="0">
                <a:pos x="1026" y="668"/>
              </a:cxn>
              <a:cxn ang="0">
                <a:pos x="1009" y="719"/>
              </a:cxn>
              <a:cxn ang="0">
                <a:pos x="709" y="1019"/>
              </a:cxn>
              <a:cxn ang="0">
                <a:pos x="0" y="1026"/>
              </a:cxn>
              <a:cxn ang="0">
                <a:pos x="51" y="0"/>
              </a:cxn>
              <a:cxn ang="0">
                <a:pos x="358" y="668"/>
              </a:cxn>
              <a:cxn ang="0">
                <a:pos x="153" y="873"/>
              </a:cxn>
              <a:cxn ang="0">
                <a:pos x="179" y="668"/>
              </a:cxn>
              <a:cxn ang="0">
                <a:pos x="205" y="719"/>
              </a:cxn>
              <a:cxn ang="0">
                <a:pos x="307" y="821"/>
              </a:cxn>
              <a:cxn ang="0">
                <a:pos x="436" y="668"/>
              </a:cxn>
              <a:cxn ang="0">
                <a:pos x="615" y="873"/>
              </a:cxn>
              <a:cxn ang="0">
                <a:pos x="410" y="668"/>
              </a:cxn>
              <a:cxn ang="0">
                <a:pos x="563" y="719"/>
              </a:cxn>
              <a:cxn ang="0">
                <a:pos x="461" y="821"/>
              </a:cxn>
              <a:cxn ang="0">
                <a:pos x="563" y="719"/>
              </a:cxn>
              <a:cxn ang="0">
                <a:pos x="871" y="410"/>
              </a:cxn>
              <a:cxn ang="0">
                <a:pos x="666" y="616"/>
              </a:cxn>
              <a:cxn ang="0">
                <a:pos x="692" y="410"/>
              </a:cxn>
              <a:cxn ang="0">
                <a:pos x="717" y="463"/>
              </a:cxn>
              <a:cxn ang="0">
                <a:pos x="820" y="565"/>
              </a:cxn>
              <a:cxn ang="0">
                <a:pos x="436" y="410"/>
              </a:cxn>
              <a:cxn ang="0">
                <a:pos x="615" y="616"/>
              </a:cxn>
              <a:cxn ang="0">
                <a:pos x="410" y="410"/>
              </a:cxn>
              <a:cxn ang="0">
                <a:pos x="563" y="463"/>
              </a:cxn>
              <a:cxn ang="0">
                <a:pos x="461" y="565"/>
              </a:cxn>
              <a:cxn ang="0">
                <a:pos x="563" y="463"/>
              </a:cxn>
              <a:cxn ang="0">
                <a:pos x="358" y="410"/>
              </a:cxn>
              <a:cxn ang="0">
                <a:pos x="153" y="616"/>
              </a:cxn>
              <a:cxn ang="0">
                <a:pos x="179" y="410"/>
              </a:cxn>
              <a:cxn ang="0">
                <a:pos x="205" y="463"/>
              </a:cxn>
              <a:cxn ang="0">
                <a:pos x="307" y="565"/>
              </a:cxn>
              <a:cxn ang="0">
                <a:pos x="973" y="259"/>
              </a:cxn>
              <a:cxn ang="0">
                <a:pos x="51" y="52"/>
              </a:cxn>
              <a:cxn ang="0">
                <a:pos x="973" y="259"/>
              </a:cxn>
              <a:cxn ang="0">
                <a:pos x="937" y="719"/>
              </a:cxn>
              <a:cxn ang="0">
                <a:pos x="717" y="781"/>
              </a:cxn>
            </a:cxnLst>
            <a:rect l="0" t="0" r="r" b="b"/>
            <a:pathLst>
              <a:path w="1026" h="1026">
                <a:moveTo>
                  <a:pt x="51" y="0"/>
                </a:moveTo>
                <a:lnTo>
                  <a:pt x="51" y="1"/>
                </a:lnTo>
                <a:lnTo>
                  <a:pt x="973" y="1"/>
                </a:lnTo>
                <a:lnTo>
                  <a:pt x="973" y="0"/>
                </a:lnTo>
                <a:lnTo>
                  <a:pt x="1026" y="0"/>
                </a:lnTo>
                <a:lnTo>
                  <a:pt x="1026" y="616"/>
                </a:lnTo>
                <a:lnTo>
                  <a:pt x="973" y="616"/>
                </a:lnTo>
                <a:lnTo>
                  <a:pt x="973" y="310"/>
                </a:lnTo>
                <a:lnTo>
                  <a:pt x="51" y="310"/>
                </a:lnTo>
                <a:lnTo>
                  <a:pt x="51" y="975"/>
                </a:lnTo>
                <a:lnTo>
                  <a:pt x="666" y="975"/>
                </a:lnTo>
                <a:lnTo>
                  <a:pt x="666" y="759"/>
                </a:lnTo>
                <a:lnTo>
                  <a:pt x="757" y="668"/>
                </a:lnTo>
                <a:lnTo>
                  <a:pt x="1026" y="668"/>
                </a:lnTo>
                <a:lnTo>
                  <a:pt x="1026" y="704"/>
                </a:lnTo>
                <a:lnTo>
                  <a:pt x="1009" y="719"/>
                </a:lnTo>
                <a:lnTo>
                  <a:pt x="1009" y="719"/>
                </a:lnTo>
                <a:lnTo>
                  <a:pt x="709" y="1019"/>
                </a:lnTo>
                <a:lnTo>
                  <a:pt x="702" y="1026"/>
                </a:lnTo>
                <a:lnTo>
                  <a:pt x="0" y="1026"/>
                </a:lnTo>
                <a:lnTo>
                  <a:pt x="0" y="0"/>
                </a:lnTo>
                <a:lnTo>
                  <a:pt x="51" y="0"/>
                </a:lnTo>
                <a:close/>
                <a:moveTo>
                  <a:pt x="179" y="668"/>
                </a:moveTo>
                <a:lnTo>
                  <a:pt x="358" y="668"/>
                </a:lnTo>
                <a:lnTo>
                  <a:pt x="358" y="873"/>
                </a:lnTo>
                <a:lnTo>
                  <a:pt x="153" y="873"/>
                </a:lnTo>
                <a:lnTo>
                  <a:pt x="153" y="668"/>
                </a:lnTo>
                <a:lnTo>
                  <a:pt x="179" y="668"/>
                </a:lnTo>
                <a:close/>
                <a:moveTo>
                  <a:pt x="307" y="719"/>
                </a:moveTo>
                <a:lnTo>
                  <a:pt x="205" y="719"/>
                </a:lnTo>
                <a:lnTo>
                  <a:pt x="205" y="821"/>
                </a:lnTo>
                <a:lnTo>
                  <a:pt x="307" y="821"/>
                </a:lnTo>
                <a:lnTo>
                  <a:pt x="307" y="719"/>
                </a:lnTo>
                <a:close/>
                <a:moveTo>
                  <a:pt x="436" y="668"/>
                </a:moveTo>
                <a:lnTo>
                  <a:pt x="615" y="668"/>
                </a:lnTo>
                <a:lnTo>
                  <a:pt x="615" y="873"/>
                </a:lnTo>
                <a:lnTo>
                  <a:pt x="410" y="873"/>
                </a:lnTo>
                <a:lnTo>
                  <a:pt x="410" y="668"/>
                </a:lnTo>
                <a:lnTo>
                  <a:pt x="436" y="668"/>
                </a:lnTo>
                <a:close/>
                <a:moveTo>
                  <a:pt x="563" y="719"/>
                </a:moveTo>
                <a:lnTo>
                  <a:pt x="461" y="719"/>
                </a:lnTo>
                <a:lnTo>
                  <a:pt x="461" y="821"/>
                </a:lnTo>
                <a:lnTo>
                  <a:pt x="563" y="821"/>
                </a:lnTo>
                <a:lnTo>
                  <a:pt x="563" y="719"/>
                </a:lnTo>
                <a:close/>
                <a:moveTo>
                  <a:pt x="692" y="410"/>
                </a:moveTo>
                <a:lnTo>
                  <a:pt x="871" y="410"/>
                </a:lnTo>
                <a:lnTo>
                  <a:pt x="871" y="616"/>
                </a:lnTo>
                <a:lnTo>
                  <a:pt x="666" y="616"/>
                </a:lnTo>
                <a:lnTo>
                  <a:pt x="666" y="410"/>
                </a:lnTo>
                <a:lnTo>
                  <a:pt x="692" y="410"/>
                </a:lnTo>
                <a:close/>
                <a:moveTo>
                  <a:pt x="820" y="463"/>
                </a:moveTo>
                <a:lnTo>
                  <a:pt x="717" y="463"/>
                </a:lnTo>
                <a:lnTo>
                  <a:pt x="717" y="565"/>
                </a:lnTo>
                <a:lnTo>
                  <a:pt x="820" y="565"/>
                </a:lnTo>
                <a:lnTo>
                  <a:pt x="820" y="463"/>
                </a:lnTo>
                <a:close/>
                <a:moveTo>
                  <a:pt x="436" y="410"/>
                </a:moveTo>
                <a:lnTo>
                  <a:pt x="615" y="410"/>
                </a:lnTo>
                <a:lnTo>
                  <a:pt x="615" y="616"/>
                </a:lnTo>
                <a:lnTo>
                  <a:pt x="410" y="616"/>
                </a:lnTo>
                <a:lnTo>
                  <a:pt x="410" y="410"/>
                </a:lnTo>
                <a:lnTo>
                  <a:pt x="436" y="410"/>
                </a:lnTo>
                <a:close/>
                <a:moveTo>
                  <a:pt x="563" y="463"/>
                </a:moveTo>
                <a:lnTo>
                  <a:pt x="461" y="463"/>
                </a:lnTo>
                <a:lnTo>
                  <a:pt x="461" y="565"/>
                </a:lnTo>
                <a:lnTo>
                  <a:pt x="563" y="565"/>
                </a:lnTo>
                <a:lnTo>
                  <a:pt x="563" y="463"/>
                </a:lnTo>
                <a:close/>
                <a:moveTo>
                  <a:pt x="179" y="410"/>
                </a:moveTo>
                <a:lnTo>
                  <a:pt x="358" y="410"/>
                </a:lnTo>
                <a:lnTo>
                  <a:pt x="358" y="616"/>
                </a:lnTo>
                <a:lnTo>
                  <a:pt x="153" y="616"/>
                </a:lnTo>
                <a:lnTo>
                  <a:pt x="153" y="410"/>
                </a:lnTo>
                <a:lnTo>
                  <a:pt x="179" y="410"/>
                </a:lnTo>
                <a:close/>
                <a:moveTo>
                  <a:pt x="307" y="463"/>
                </a:moveTo>
                <a:lnTo>
                  <a:pt x="205" y="463"/>
                </a:lnTo>
                <a:lnTo>
                  <a:pt x="205" y="565"/>
                </a:lnTo>
                <a:lnTo>
                  <a:pt x="307" y="565"/>
                </a:lnTo>
                <a:lnTo>
                  <a:pt x="307" y="463"/>
                </a:lnTo>
                <a:close/>
                <a:moveTo>
                  <a:pt x="973" y="259"/>
                </a:moveTo>
                <a:lnTo>
                  <a:pt x="973" y="52"/>
                </a:lnTo>
                <a:lnTo>
                  <a:pt x="51" y="52"/>
                </a:lnTo>
                <a:lnTo>
                  <a:pt x="51" y="259"/>
                </a:lnTo>
                <a:lnTo>
                  <a:pt x="973" y="259"/>
                </a:lnTo>
                <a:close/>
                <a:moveTo>
                  <a:pt x="717" y="939"/>
                </a:moveTo>
                <a:lnTo>
                  <a:pt x="937" y="719"/>
                </a:lnTo>
                <a:lnTo>
                  <a:pt x="779" y="719"/>
                </a:lnTo>
                <a:lnTo>
                  <a:pt x="717" y="781"/>
                </a:lnTo>
                <a:lnTo>
                  <a:pt x="717" y="939"/>
                </a:lnTo>
                <a:close/>
              </a:path>
            </a:pathLst>
          </a:custGeom>
          <a:solidFill>
            <a:srgbClr val="002F6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727" y="5871048"/>
            <a:ext cx="2147309" cy="536868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659" anchor="b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22" dirty="0">
                <a:solidFill>
                  <a:schemeClr val="tx2"/>
                </a:solidFill>
                <a:latin typeface="Arial"/>
              </a:rPr>
              <a:t>Вывод информации о состоянии строительных конструкций оператору</a:t>
            </a:r>
            <a:endParaRPr kumimoji="0" lang="ru-RU" sz="1122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6" name="Graphic 76">
            <a:extLst>
              <a:ext uri="{FF2B5EF4-FFF2-40B4-BE49-F238E27FC236}">
                <a16:creationId xmlns:a16="http://schemas.microsoft.com/office/drawing/2014/main" xmlns="" id="{9DC5AA89-389A-4374-B677-56C9730D49B9}"/>
              </a:ext>
            </a:extLst>
          </p:cNvPr>
          <p:cNvGrpSpPr/>
          <p:nvPr/>
        </p:nvGrpSpPr>
        <p:grpSpPr>
          <a:xfrm>
            <a:off x="3475829" y="3105216"/>
            <a:ext cx="241209" cy="235358"/>
            <a:chOff x="10161100" y="1087251"/>
            <a:chExt cx="762060" cy="762060"/>
          </a:xfrm>
        </p:grpSpPr>
        <p:sp>
          <p:nvSpPr>
            <p:cNvPr id="67" name="Полилиния: фигура 35">
              <a:extLst>
                <a:ext uri="{FF2B5EF4-FFF2-40B4-BE49-F238E27FC236}">
                  <a16:creationId xmlns:a16="http://schemas.microsoft.com/office/drawing/2014/main" xmlns="" id="{ADE00898-07A0-451E-9388-BFA13B6E4E53}"/>
                </a:ext>
              </a:extLst>
            </p:cNvPr>
            <p:cNvSpPr/>
            <p:nvPr/>
          </p:nvSpPr>
          <p:spPr>
            <a:xfrm>
              <a:off x="10465508" y="1571817"/>
              <a:ext cx="153243" cy="153243"/>
            </a:xfrm>
            <a:custGeom>
              <a:avLst/>
              <a:gdLst>
                <a:gd name="connsiteX0" fmla="*/ 76622 w 153243"/>
                <a:gd name="connsiteY0" fmla="*/ 153243 h 153243"/>
                <a:gd name="connsiteX1" fmla="*/ 0 w 153243"/>
                <a:gd name="connsiteY1" fmla="*/ 76622 h 153243"/>
                <a:gd name="connsiteX2" fmla="*/ 76622 w 153243"/>
                <a:gd name="connsiteY2" fmla="*/ 0 h 153243"/>
                <a:gd name="connsiteX3" fmla="*/ 153243 w 153243"/>
                <a:gd name="connsiteY3" fmla="*/ 76587 h 153243"/>
                <a:gd name="connsiteX4" fmla="*/ 76622 w 153243"/>
                <a:gd name="connsiteY4" fmla="*/ 153243 h 153243"/>
                <a:gd name="connsiteX5" fmla="*/ 76622 w 153243"/>
                <a:gd name="connsiteY5" fmla="*/ 31418 h 153243"/>
                <a:gd name="connsiteX6" fmla="*/ 31400 w 153243"/>
                <a:gd name="connsiteY6" fmla="*/ 76639 h 153243"/>
                <a:gd name="connsiteX7" fmla="*/ 76622 w 153243"/>
                <a:gd name="connsiteY7" fmla="*/ 121860 h 153243"/>
                <a:gd name="connsiteX8" fmla="*/ 121843 w 153243"/>
                <a:gd name="connsiteY8" fmla="*/ 76639 h 153243"/>
                <a:gd name="connsiteX9" fmla="*/ 121843 w 153243"/>
                <a:gd name="connsiteY9" fmla="*/ 76587 h 153243"/>
                <a:gd name="connsiteX10" fmla="*/ 76622 w 153243"/>
                <a:gd name="connsiteY10" fmla="*/ 31418 h 15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243" h="153243">
                  <a:moveTo>
                    <a:pt x="76622" y="153243"/>
                  </a:moveTo>
                  <a:cubicBezTo>
                    <a:pt x="34305" y="153243"/>
                    <a:pt x="0" y="118939"/>
                    <a:pt x="0" y="76622"/>
                  </a:cubicBezTo>
                  <a:cubicBezTo>
                    <a:pt x="0" y="34305"/>
                    <a:pt x="34305" y="0"/>
                    <a:pt x="76622" y="0"/>
                  </a:cubicBezTo>
                  <a:cubicBezTo>
                    <a:pt x="118925" y="0"/>
                    <a:pt x="153224" y="34284"/>
                    <a:pt x="153243" y="76587"/>
                  </a:cubicBezTo>
                  <a:cubicBezTo>
                    <a:pt x="153214" y="118899"/>
                    <a:pt x="118932" y="153195"/>
                    <a:pt x="76622" y="153243"/>
                  </a:cubicBezTo>
                  <a:close/>
                  <a:moveTo>
                    <a:pt x="76622" y="31418"/>
                  </a:moveTo>
                  <a:cubicBezTo>
                    <a:pt x="51647" y="31418"/>
                    <a:pt x="31400" y="51664"/>
                    <a:pt x="31400" y="76639"/>
                  </a:cubicBezTo>
                  <a:cubicBezTo>
                    <a:pt x="31400" y="101614"/>
                    <a:pt x="51647" y="121860"/>
                    <a:pt x="76622" y="121860"/>
                  </a:cubicBezTo>
                  <a:cubicBezTo>
                    <a:pt x="101596" y="121860"/>
                    <a:pt x="121843" y="101614"/>
                    <a:pt x="121843" y="76639"/>
                  </a:cubicBezTo>
                  <a:cubicBezTo>
                    <a:pt x="121843" y="76622"/>
                    <a:pt x="121843" y="76604"/>
                    <a:pt x="121843" y="76587"/>
                  </a:cubicBezTo>
                  <a:cubicBezTo>
                    <a:pt x="121786" y="51643"/>
                    <a:pt x="101565" y="31447"/>
                    <a:pt x="76622" y="31418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: фигура 36">
              <a:extLst>
                <a:ext uri="{FF2B5EF4-FFF2-40B4-BE49-F238E27FC236}">
                  <a16:creationId xmlns:a16="http://schemas.microsoft.com/office/drawing/2014/main" xmlns="" id="{955D27DF-5E0B-4DD3-8B97-E9EE097245ED}"/>
                </a:ext>
              </a:extLst>
            </p:cNvPr>
            <p:cNvSpPr/>
            <p:nvPr/>
          </p:nvSpPr>
          <p:spPr>
            <a:xfrm>
              <a:off x="10281245" y="1211501"/>
              <a:ext cx="521768" cy="111572"/>
            </a:xfrm>
            <a:custGeom>
              <a:avLst/>
              <a:gdLst>
                <a:gd name="connsiteX0" fmla="*/ 502994 w 521768"/>
                <a:gd name="connsiteY0" fmla="*/ 111572 h 111572"/>
                <a:gd name="connsiteX1" fmla="*/ 18757 w 521768"/>
                <a:gd name="connsiteY1" fmla="*/ 111572 h 111572"/>
                <a:gd name="connsiteX2" fmla="*/ 0 w 521768"/>
                <a:gd name="connsiteY2" fmla="*/ 86390 h 111572"/>
                <a:gd name="connsiteX3" fmla="*/ 521769 w 521768"/>
                <a:gd name="connsiteY3" fmla="*/ 86390 h 11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1768" h="111572">
                  <a:moveTo>
                    <a:pt x="502994" y="111572"/>
                  </a:moveTo>
                  <a:cubicBezTo>
                    <a:pt x="359280" y="4674"/>
                    <a:pt x="162471" y="4674"/>
                    <a:pt x="18757" y="111572"/>
                  </a:cubicBezTo>
                  <a:lnTo>
                    <a:pt x="0" y="86390"/>
                  </a:lnTo>
                  <a:cubicBezTo>
                    <a:pt x="154851" y="-28797"/>
                    <a:pt x="366918" y="-28797"/>
                    <a:pt x="521769" y="86390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: фигура 37">
              <a:extLst>
                <a:ext uri="{FF2B5EF4-FFF2-40B4-BE49-F238E27FC236}">
                  <a16:creationId xmlns:a16="http://schemas.microsoft.com/office/drawing/2014/main" xmlns="" id="{42303C7D-D60B-4ABF-8D2B-54D0530DE05E}"/>
                </a:ext>
              </a:extLst>
            </p:cNvPr>
            <p:cNvSpPr/>
            <p:nvPr/>
          </p:nvSpPr>
          <p:spPr>
            <a:xfrm>
              <a:off x="10407851" y="1452679"/>
              <a:ext cx="268556" cy="76220"/>
            </a:xfrm>
            <a:custGeom>
              <a:avLst/>
              <a:gdLst>
                <a:gd name="connsiteX0" fmla="*/ 246994 w 268556"/>
                <a:gd name="connsiteY0" fmla="*/ 76220 h 76220"/>
                <a:gd name="connsiteX1" fmla="*/ 21563 w 268556"/>
                <a:gd name="connsiteY1" fmla="*/ 76220 h 76220"/>
                <a:gd name="connsiteX2" fmla="*/ 0 w 268556"/>
                <a:gd name="connsiteY2" fmla="*/ 53376 h 76220"/>
                <a:gd name="connsiteX3" fmla="*/ 268557 w 268556"/>
                <a:gd name="connsiteY3" fmla="*/ 53376 h 7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56" h="76220">
                  <a:moveTo>
                    <a:pt x="246994" y="76220"/>
                  </a:moveTo>
                  <a:cubicBezTo>
                    <a:pt x="183733" y="16457"/>
                    <a:pt x="84824" y="16457"/>
                    <a:pt x="21563" y="76220"/>
                  </a:cubicBezTo>
                  <a:lnTo>
                    <a:pt x="0" y="53376"/>
                  </a:lnTo>
                  <a:cubicBezTo>
                    <a:pt x="75375" y="-17792"/>
                    <a:pt x="193182" y="-17792"/>
                    <a:pt x="268557" y="53376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38">
              <a:extLst>
                <a:ext uri="{FF2B5EF4-FFF2-40B4-BE49-F238E27FC236}">
                  <a16:creationId xmlns:a16="http://schemas.microsoft.com/office/drawing/2014/main" xmlns="" id="{9A5DDB1A-7B78-473C-BE5B-1D5F5BD593F8}"/>
                </a:ext>
              </a:extLst>
            </p:cNvPr>
            <p:cNvSpPr/>
            <p:nvPr/>
          </p:nvSpPr>
          <p:spPr>
            <a:xfrm>
              <a:off x="10344219" y="1331372"/>
              <a:ext cx="395838" cy="93903"/>
            </a:xfrm>
            <a:custGeom>
              <a:avLst/>
              <a:gdLst>
                <a:gd name="connsiteX0" fmla="*/ 376302 w 395838"/>
                <a:gd name="connsiteY0" fmla="*/ 93904 h 93903"/>
                <a:gd name="connsiteX1" fmla="*/ 19692 w 395838"/>
                <a:gd name="connsiteY1" fmla="*/ 93904 h 93903"/>
                <a:gd name="connsiteX2" fmla="*/ 0 w 395838"/>
                <a:gd name="connsiteY2" fmla="*/ 69362 h 93903"/>
                <a:gd name="connsiteX3" fmla="*/ 395838 w 395838"/>
                <a:gd name="connsiteY3" fmla="*/ 69362 h 9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838" h="93903">
                  <a:moveTo>
                    <a:pt x="376302" y="93904"/>
                  </a:moveTo>
                  <a:cubicBezTo>
                    <a:pt x="272031" y="10587"/>
                    <a:pt x="123963" y="10587"/>
                    <a:pt x="19692" y="93904"/>
                  </a:cubicBezTo>
                  <a:lnTo>
                    <a:pt x="0" y="69362"/>
                  </a:lnTo>
                  <a:cubicBezTo>
                    <a:pt x="115740" y="-23121"/>
                    <a:pt x="280099" y="-23121"/>
                    <a:pt x="395838" y="69362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3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366" y="3036053"/>
            <a:ext cx="2245921" cy="364192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659" anchor="b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22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Передача информации по беспроводной связи</a:t>
            </a:r>
          </a:p>
        </p:txBody>
      </p:sp>
      <p:grpSp>
        <p:nvGrpSpPr>
          <p:cNvPr id="85" name="Graphic 112">
            <a:extLst>
              <a:ext uri="{FF2B5EF4-FFF2-40B4-BE49-F238E27FC236}">
                <a16:creationId xmlns:a16="http://schemas.microsoft.com/office/drawing/2014/main" xmlns="" id="{ED329D55-54EA-44B2-BC8A-0EA6D3523586}"/>
              </a:ext>
            </a:extLst>
          </p:cNvPr>
          <p:cNvGrpSpPr/>
          <p:nvPr/>
        </p:nvGrpSpPr>
        <p:grpSpPr>
          <a:xfrm>
            <a:off x="3159312" y="5954563"/>
            <a:ext cx="456347" cy="427372"/>
            <a:chOff x="8382853" y="1967432"/>
            <a:chExt cx="763200" cy="763200"/>
          </a:xfrm>
        </p:grpSpPr>
        <p:sp>
          <p:nvSpPr>
            <p:cNvPr id="86" name="Полилиния: фигура 1000">
              <a:extLst>
                <a:ext uri="{FF2B5EF4-FFF2-40B4-BE49-F238E27FC236}">
                  <a16:creationId xmlns:a16="http://schemas.microsoft.com/office/drawing/2014/main" xmlns="" id="{6B27A3A7-066B-4BB7-9DA9-DA0F968A9908}"/>
                </a:ext>
              </a:extLst>
            </p:cNvPr>
            <p:cNvSpPr/>
            <p:nvPr/>
          </p:nvSpPr>
          <p:spPr>
            <a:xfrm>
              <a:off x="8766933" y="2207545"/>
              <a:ext cx="75990" cy="76007"/>
            </a:xfrm>
            <a:custGeom>
              <a:avLst/>
              <a:gdLst>
                <a:gd name="connsiteX0" fmla="*/ 31447 w 75990"/>
                <a:gd name="connsiteY0" fmla="*/ 76008 h 76007"/>
                <a:gd name="connsiteX1" fmla="*/ 75990 w 75990"/>
                <a:gd name="connsiteY1" fmla="*/ 31465 h 76007"/>
                <a:gd name="connsiteX2" fmla="*/ 75990 w 75990"/>
                <a:gd name="connsiteY2" fmla="*/ 0 h 76007"/>
                <a:gd name="connsiteX3" fmla="*/ 0 w 75990"/>
                <a:gd name="connsiteY3" fmla="*/ 76008 h 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990" h="76007">
                  <a:moveTo>
                    <a:pt x="31447" y="76008"/>
                  </a:moveTo>
                  <a:cubicBezTo>
                    <a:pt x="31477" y="51419"/>
                    <a:pt x="51402" y="31494"/>
                    <a:pt x="75990" y="31465"/>
                  </a:cubicBezTo>
                  <a:lnTo>
                    <a:pt x="75990" y="0"/>
                  </a:lnTo>
                  <a:cubicBezTo>
                    <a:pt x="34035" y="49"/>
                    <a:pt x="38" y="34053"/>
                    <a:pt x="0" y="76008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: фигура 1001">
              <a:extLst>
                <a:ext uri="{FF2B5EF4-FFF2-40B4-BE49-F238E27FC236}">
                  <a16:creationId xmlns:a16="http://schemas.microsoft.com/office/drawing/2014/main" xmlns="" id="{46008099-B40A-4D6B-8612-BC69FC9018A0}"/>
                </a:ext>
              </a:extLst>
            </p:cNvPr>
            <p:cNvSpPr/>
            <p:nvPr/>
          </p:nvSpPr>
          <p:spPr>
            <a:xfrm>
              <a:off x="8704056" y="2144685"/>
              <a:ext cx="138867" cy="138867"/>
            </a:xfrm>
            <a:custGeom>
              <a:avLst/>
              <a:gdLst>
                <a:gd name="connsiteX0" fmla="*/ 138868 w 138867"/>
                <a:gd name="connsiteY0" fmla="*/ 0 h 138867"/>
                <a:gd name="connsiteX1" fmla="*/ 0 w 138867"/>
                <a:gd name="connsiteY1" fmla="*/ 138868 h 138867"/>
                <a:gd name="connsiteX2" fmla="*/ 31447 w 138867"/>
                <a:gd name="connsiteY2" fmla="*/ 138868 h 138867"/>
                <a:gd name="connsiteX3" fmla="*/ 138868 w 138867"/>
                <a:gd name="connsiteY3" fmla="*/ 31447 h 13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67" h="138867">
                  <a:moveTo>
                    <a:pt x="138868" y="0"/>
                  </a:moveTo>
                  <a:cubicBezTo>
                    <a:pt x="62209" y="87"/>
                    <a:pt x="87" y="62209"/>
                    <a:pt x="0" y="138868"/>
                  </a:cubicBezTo>
                  <a:lnTo>
                    <a:pt x="31447" y="138868"/>
                  </a:lnTo>
                  <a:cubicBezTo>
                    <a:pt x="31515" y="79569"/>
                    <a:pt x="79569" y="31515"/>
                    <a:pt x="138868" y="31447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: фигура 1002">
              <a:extLst>
                <a:ext uri="{FF2B5EF4-FFF2-40B4-BE49-F238E27FC236}">
                  <a16:creationId xmlns:a16="http://schemas.microsoft.com/office/drawing/2014/main" xmlns="" id="{9B225EA0-6584-4728-80DE-0F6CB5B121BE}"/>
                </a:ext>
              </a:extLst>
            </p:cNvPr>
            <p:cNvSpPr/>
            <p:nvPr/>
          </p:nvSpPr>
          <p:spPr>
            <a:xfrm>
              <a:off x="8641178" y="2081790"/>
              <a:ext cx="201744" cy="201762"/>
            </a:xfrm>
            <a:custGeom>
              <a:avLst/>
              <a:gdLst>
                <a:gd name="connsiteX0" fmla="*/ 201745 w 201744"/>
                <a:gd name="connsiteY0" fmla="*/ 0 h 201762"/>
                <a:gd name="connsiteX1" fmla="*/ 0 w 201744"/>
                <a:gd name="connsiteY1" fmla="*/ 201762 h 201762"/>
                <a:gd name="connsiteX2" fmla="*/ 31447 w 201744"/>
                <a:gd name="connsiteY2" fmla="*/ 201762 h 201762"/>
                <a:gd name="connsiteX3" fmla="*/ 201745 w 201744"/>
                <a:gd name="connsiteY3" fmla="*/ 31465 h 20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744" h="201762">
                  <a:moveTo>
                    <a:pt x="201745" y="0"/>
                  </a:moveTo>
                  <a:cubicBezTo>
                    <a:pt x="90373" y="134"/>
                    <a:pt x="125" y="90391"/>
                    <a:pt x="0" y="201762"/>
                  </a:cubicBezTo>
                  <a:lnTo>
                    <a:pt x="31447" y="201762"/>
                  </a:lnTo>
                  <a:cubicBezTo>
                    <a:pt x="31553" y="107753"/>
                    <a:pt x="107736" y="31570"/>
                    <a:pt x="201745" y="31465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: фигура 1003">
              <a:extLst>
                <a:ext uri="{FF2B5EF4-FFF2-40B4-BE49-F238E27FC236}">
                  <a16:creationId xmlns:a16="http://schemas.microsoft.com/office/drawing/2014/main" xmlns="" id="{ADD6FE85-6362-4746-95F9-F451B867D545}"/>
                </a:ext>
              </a:extLst>
            </p:cNvPr>
            <p:cNvSpPr/>
            <p:nvPr/>
          </p:nvSpPr>
          <p:spPr>
            <a:xfrm>
              <a:off x="8450188" y="2034298"/>
              <a:ext cx="628529" cy="626552"/>
            </a:xfrm>
            <a:custGeom>
              <a:avLst/>
              <a:gdLst>
                <a:gd name="connsiteX0" fmla="*/ 377021 w 628529"/>
                <a:gd name="connsiteY0" fmla="*/ 233522 h 626552"/>
                <a:gd name="connsiteX1" fmla="*/ 377021 w 628529"/>
                <a:gd name="connsiteY1" fmla="*/ 347065 h 626552"/>
                <a:gd name="connsiteX2" fmla="*/ 31534 w 628529"/>
                <a:gd name="connsiteY2" fmla="*/ 347065 h 626552"/>
                <a:gd name="connsiteX3" fmla="*/ 31534 w 628529"/>
                <a:gd name="connsiteY3" fmla="*/ 31378 h 626552"/>
                <a:gd name="connsiteX4" fmla="*/ 439274 w 628529"/>
                <a:gd name="connsiteY4" fmla="*/ 31378 h 626552"/>
                <a:gd name="connsiteX5" fmla="*/ 439274 w 628529"/>
                <a:gd name="connsiteY5" fmla="*/ 204676 h 626552"/>
                <a:gd name="connsiteX6" fmla="*/ 470721 w 628529"/>
                <a:gd name="connsiteY6" fmla="*/ 204676 h 626552"/>
                <a:gd name="connsiteX7" fmla="*/ 470721 w 628529"/>
                <a:gd name="connsiteY7" fmla="*/ 0 h 626552"/>
                <a:gd name="connsiteX8" fmla="*/ 0 w 628529"/>
                <a:gd name="connsiteY8" fmla="*/ 0 h 626552"/>
                <a:gd name="connsiteX9" fmla="*/ 0 w 628529"/>
                <a:gd name="connsiteY9" fmla="*/ 378513 h 626552"/>
                <a:gd name="connsiteX10" fmla="*/ 161781 w 628529"/>
                <a:gd name="connsiteY10" fmla="*/ 378513 h 626552"/>
                <a:gd name="connsiteX11" fmla="*/ 161781 w 628529"/>
                <a:gd name="connsiteY11" fmla="*/ 439621 h 626552"/>
                <a:gd name="connsiteX12" fmla="*/ 120152 w 628529"/>
                <a:gd name="connsiteY12" fmla="*/ 439621 h 626552"/>
                <a:gd name="connsiteX13" fmla="*/ 120152 w 628529"/>
                <a:gd name="connsiteY13" fmla="*/ 471068 h 626552"/>
                <a:gd name="connsiteX14" fmla="*/ 351228 w 628529"/>
                <a:gd name="connsiteY14" fmla="*/ 471068 h 626552"/>
                <a:gd name="connsiteX15" fmla="*/ 351228 w 628529"/>
                <a:gd name="connsiteY15" fmla="*/ 439621 h 626552"/>
                <a:gd name="connsiteX16" fmla="*/ 308940 w 628529"/>
                <a:gd name="connsiteY16" fmla="*/ 439621 h 626552"/>
                <a:gd name="connsiteX17" fmla="*/ 308940 w 628529"/>
                <a:gd name="connsiteY17" fmla="*/ 378513 h 626552"/>
                <a:gd name="connsiteX18" fmla="*/ 377021 w 628529"/>
                <a:gd name="connsiteY18" fmla="*/ 378513 h 626552"/>
                <a:gd name="connsiteX19" fmla="*/ 377021 w 628529"/>
                <a:gd name="connsiteY19" fmla="*/ 626553 h 626552"/>
                <a:gd name="connsiteX20" fmla="*/ 628530 w 628529"/>
                <a:gd name="connsiteY20" fmla="*/ 626553 h 626552"/>
                <a:gd name="connsiteX21" fmla="*/ 628530 w 628529"/>
                <a:gd name="connsiteY21" fmla="*/ 233522 h 626552"/>
                <a:gd name="connsiteX22" fmla="*/ 277493 w 628529"/>
                <a:gd name="connsiteY22" fmla="*/ 439621 h 626552"/>
                <a:gd name="connsiteX23" fmla="*/ 193228 w 628529"/>
                <a:gd name="connsiteY23" fmla="*/ 439621 h 626552"/>
                <a:gd name="connsiteX24" fmla="*/ 193228 w 628529"/>
                <a:gd name="connsiteY24" fmla="*/ 378513 h 626552"/>
                <a:gd name="connsiteX25" fmla="*/ 277493 w 628529"/>
                <a:gd name="connsiteY25" fmla="*/ 378513 h 626552"/>
                <a:gd name="connsiteX26" fmla="*/ 597083 w 628529"/>
                <a:gd name="connsiteY26" fmla="*/ 595053 h 626552"/>
                <a:gd name="connsiteX27" fmla="*/ 408468 w 628529"/>
                <a:gd name="connsiteY27" fmla="*/ 595053 h 626552"/>
                <a:gd name="connsiteX28" fmla="*/ 408468 w 628529"/>
                <a:gd name="connsiteY28" fmla="*/ 563623 h 626552"/>
                <a:gd name="connsiteX29" fmla="*/ 597083 w 628529"/>
                <a:gd name="connsiteY29" fmla="*/ 563623 h 626552"/>
                <a:gd name="connsiteX30" fmla="*/ 597083 w 628529"/>
                <a:gd name="connsiteY30" fmla="*/ 358426 h 626552"/>
                <a:gd name="connsiteX31" fmla="*/ 597083 w 628529"/>
                <a:gd name="connsiteY31" fmla="*/ 532176 h 626552"/>
                <a:gd name="connsiteX32" fmla="*/ 408468 w 628529"/>
                <a:gd name="connsiteY32" fmla="*/ 532176 h 626552"/>
                <a:gd name="connsiteX33" fmla="*/ 408468 w 628529"/>
                <a:gd name="connsiteY33" fmla="*/ 327777 h 626552"/>
                <a:gd name="connsiteX34" fmla="*/ 597083 w 628529"/>
                <a:gd name="connsiteY34" fmla="*/ 327777 h 626552"/>
                <a:gd name="connsiteX35" fmla="*/ 597083 w 628529"/>
                <a:gd name="connsiteY35" fmla="*/ 296330 h 626552"/>
                <a:gd name="connsiteX36" fmla="*/ 408468 w 628529"/>
                <a:gd name="connsiteY36" fmla="*/ 296330 h 626552"/>
                <a:gd name="connsiteX37" fmla="*/ 408468 w 628529"/>
                <a:gd name="connsiteY37" fmla="*/ 264969 h 626552"/>
                <a:gd name="connsiteX38" fmla="*/ 597083 w 628529"/>
                <a:gd name="connsiteY38" fmla="*/ 264969 h 62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28529" h="626552">
                  <a:moveTo>
                    <a:pt x="377021" y="233522"/>
                  </a:moveTo>
                  <a:lnTo>
                    <a:pt x="377021" y="347065"/>
                  </a:lnTo>
                  <a:lnTo>
                    <a:pt x="31534" y="347065"/>
                  </a:lnTo>
                  <a:lnTo>
                    <a:pt x="31534" y="31378"/>
                  </a:lnTo>
                  <a:lnTo>
                    <a:pt x="439274" y="31378"/>
                  </a:lnTo>
                  <a:lnTo>
                    <a:pt x="439274" y="204676"/>
                  </a:lnTo>
                  <a:lnTo>
                    <a:pt x="470721" y="204676"/>
                  </a:lnTo>
                  <a:lnTo>
                    <a:pt x="470721" y="0"/>
                  </a:lnTo>
                  <a:lnTo>
                    <a:pt x="0" y="0"/>
                  </a:lnTo>
                  <a:lnTo>
                    <a:pt x="0" y="378513"/>
                  </a:lnTo>
                  <a:lnTo>
                    <a:pt x="161781" y="378513"/>
                  </a:lnTo>
                  <a:lnTo>
                    <a:pt x="161781" y="439621"/>
                  </a:lnTo>
                  <a:lnTo>
                    <a:pt x="120152" y="439621"/>
                  </a:lnTo>
                  <a:lnTo>
                    <a:pt x="120152" y="471068"/>
                  </a:lnTo>
                  <a:lnTo>
                    <a:pt x="351228" y="471068"/>
                  </a:lnTo>
                  <a:lnTo>
                    <a:pt x="351228" y="439621"/>
                  </a:lnTo>
                  <a:lnTo>
                    <a:pt x="308940" y="439621"/>
                  </a:lnTo>
                  <a:lnTo>
                    <a:pt x="308940" y="378513"/>
                  </a:lnTo>
                  <a:lnTo>
                    <a:pt x="377021" y="378513"/>
                  </a:lnTo>
                  <a:lnTo>
                    <a:pt x="377021" y="626553"/>
                  </a:lnTo>
                  <a:lnTo>
                    <a:pt x="628530" y="626553"/>
                  </a:lnTo>
                  <a:lnTo>
                    <a:pt x="628530" y="233522"/>
                  </a:lnTo>
                  <a:close/>
                  <a:moveTo>
                    <a:pt x="277493" y="439621"/>
                  </a:moveTo>
                  <a:lnTo>
                    <a:pt x="193228" y="439621"/>
                  </a:lnTo>
                  <a:lnTo>
                    <a:pt x="193228" y="378513"/>
                  </a:lnTo>
                  <a:lnTo>
                    <a:pt x="277493" y="378513"/>
                  </a:lnTo>
                  <a:close/>
                  <a:moveTo>
                    <a:pt x="597083" y="595053"/>
                  </a:moveTo>
                  <a:lnTo>
                    <a:pt x="408468" y="595053"/>
                  </a:lnTo>
                  <a:lnTo>
                    <a:pt x="408468" y="563623"/>
                  </a:lnTo>
                  <a:lnTo>
                    <a:pt x="597083" y="563623"/>
                  </a:lnTo>
                  <a:close/>
                  <a:moveTo>
                    <a:pt x="597083" y="358426"/>
                  </a:moveTo>
                  <a:lnTo>
                    <a:pt x="597083" y="532176"/>
                  </a:lnTo>
                  <a:lnTo>
                    <a:pt x="408468" y="532176"/>
                  </a:lnTo>
                  <a:lnTo>
                    <a:pt x="408468" y="327777"/>
                  </a:lnTo>
                  <a:lnTo>
                    <a:pt x="597083" y="327777"/>
                  </a:lnTo>
                  <a:close/>
                  <a:moveTo>
                    <a:pt x="597083" y="296330"/>
                  </a:moveTo>
                  <a:lnTo>
                    <a:pt x="408468" y="296330"/>
                  </a:lnTo>
                  <a:lnTo>
                    <a:pt x="408468" y="264969"/>
                  </a:lnTo>
                  <a:lnTo>
                    <a:pt x="597083" y="264969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0" name="Graphic 126">
            <a:extLst>
              <a:ext uri="{FF2B5EF4-FFF2-40B4-BE49-F238E27FC236}">
                <a16:creationId xmlns:a16="http://schemas.microsoft.com/office/drawing/2014/main" xmlns="" id="{B6FA047A-C922-4826-B3A8-E627E09EAB99}"/>
              </a:ext>
            </a:extLst>
          </p:cNvPr>
          <p:cNvGrpSpPr/>
          <p:nvPr/>
        </p:nvGrpSpPr>
        <p:grpSpPr>
          <a:xfrm>
            <a:off x="3489833" y="4920732"/>
            <a:ext cx="311578" cy="356680"/>
            <a:chOff x="5727936" y="1968002"/>
            <a:chExt cx="762060" cy="762060"/>
          </a:xfrm>
        </p:grpSpPr>
        <p:sp>
          <p:nvSpPr>
            <p:cNvPr id="92" name="Полилиния: фигура 5">
              <a:extLst>
                <a:ext uri="{FF2B5EF4-FFF2-40B4-BE49-F238E27FC236}">
                  <a16:creationId xmlns:a16="http://schemas.microsoft.com/office/drawing/2014/main" xmlns="" id="{998455A4-D7F1-472E-97B3-18038F5C84E3}"/>
                </a:ext>
              </a:extLst>
            </p:cNvPr>
            <p:cNvSpPr/>
            <p:nvPr/>
          </p:nvSpPr>
          <p:spPr>
            <a:xfrm>
              <a:off x="5944759" y="2050806"/>
              <a:ext cx="328413" cy="328413"/>
            </a:xfrm>
            <a:custGeom>
              <a:avLst/>
              <a:gdLst>
                <a:gd name="connsiteX0" fmla="*/ 164207 w 328413"/>
                <a:gd name="connsiteY0" fmla="*/ 328413 h 328413"/>
                <a:gd name="connsiteX1" fmla="*/ 328413 w 328413"/>
                <a:gd name="connsiteY1" fmla="*/ 164207 h 328413"/>
                <a:gd name="connsiteX2" fmla="*/ 164207 w 328413"/>
                <a:gd name="connsiteY2" fmla="*/ 0 h 328413"/>
                <a:gd name="connsiteX3" fmla="*/ 0 w 328413"/>
                <a:gd name="connsiteY3" fmla="*/ 164207 h 328413"/>
                <a:gd name="connsiteX4" fmla="*/ 164207 w 328413"/>
                <a:gd name="connsiteY4" fmla="*/ 328413 h 328413"/>
                <a:gd name="connsiteX5" fmla="*/ 32353 w 328413"/>
                <a:gd name="connsiteY5" fmla="*/ 179915 h 328413"/>
                <a:gd name="connsiteX6" fmla="*/ 97267 w 328413"/>
                <a:gd name="connsiteY6" fmla="*/ 179915 h 328413"/>
                <a:gd name="connsiteX7" fmla="*/ 112941 w 328413"/>
                <a:gd name="connsiteY7" fmla="*/ 274359 h 328413"/>
                <a:gd name="connsiteX8" fmla="*/ 118760 w 328413"/>
                <a:gd name="connsiteY8" fmla="*/ 288994 h 328413"/>
                <a:gd name="connsiteX9" fmla="*/ 32353 w 328413"/>
                <a:gd name="connsiteY9" fmla="*/ 179915 h 328413"/>
                <a:gd name="connsiteX10" fmla="*/ 164207 w 328413"/>
                <a:gd name="connsiteY10" fmla="*/ 31400 h 328413"/>
                <a:gd name="connsiteX11" fmla="*/ 199746 w 328413"/>
                <a:gd name="connsiteY11" fmla="*/ 148515 h 328413"/>
                <a:gd name="connsiteX12" fmla="*/ 128736 w 328413"/>
                <a:gd name="connsiteY12" fmla="*/ 148515 h 328413"/>
                <a:gd name="connsiteX13" fmla="*/ 164207 w 328413"/>
                <a:gd name="connsiteY13" fmla="*/ 31400 h 328413"/>
                <a:gd name="connsiteX14" fmla="*/ 199746 w 328413"/>
                <a:gd name="connsiteY14" fmla="*/ 179915 h 328413"/>
                <a:gd name="connsiteX15" fmla="*/ 164207 w 328413"/>
                <a:gd name="connsiteY15" fmla="*/ 297013 h 328413"/>
                <a:gd name="connsiteX16" fmla="*/ 128667 w 328413"/>
                <a:gd name="connsiteY16" fmla="*/ 179915 h 328413"/>
                <a:gd name="connsiteX17" fmla="*/ 209653 w 328413"/>
                <a:gd name="connsiteY17" fmla="*/ 289029 h 328413"/>
                <a:gd name="connsiteX18" fmla="*/ 215472 w 328413"/>
                <a:gd name="connsiteY18" fmla="*/ 274394 h 328413"/>
                <a:gd name="connsiteX19" fmla="*/ 231060 w 328413"/>
                <a:gd name="connsiteY19" fmla="*/ 179950 h 328413"/>
                <a:gd name="connsiteX20" fmla="*/ 295974 w 328413"/>
                <a:gd name="connsiteY20" fmla="*/ 179950 h 328413"/>
                <a:gd name="connsiteX21" fmla="*/ 209653 w 328413"/>
                <a:gd name="connsiteY21" fmla="*/ 288994 h 328413"/>
                <a:gd name="connsiteX22" fmla="*/ 296060 w 328413"/>
                <a:gd name="connsiteY22" fmla="*/ 148550 h 328413"/>
                <a:gd name="connsiteX23" fmla="*/ 231147 w 328413"/>
                <a:gd name="connsiteY23" fmla="*/ 148550 h 328413"/>
                <a:gd name="connsiteX24" fmla="*/ 215559 w 328413"/>
                <a:gd name="connsiteY24" fmla="*/ 54089 h 328413"/>
                <a:gd name="connsiteX25" fmla="*/ 209740 w 328413"/>
                <a:gd name="connsiteY25" fmla="*/ 39454 h 328413"/>
                <a:gd name="connsiteX26" fmla="*/ 296060 w 328413"/>
                <a:gd name="connsiteY26" fmla="*/ 148515 h 328413"/>
                <a:gd name="connsiteX27" fmla="*/ 118760 w 328413"/>
                <a:gd name="connsiteY27" fmla="*/ 39437 h 328413"/>
                <a:gd name="connsiteX28" fmla="*/ 112941 w 328413"/>
                <a:gd name="connsiteY28" fmla="*/ 54072 h 328413"/>
                <a:gd name="connsiteX29" fmla="*/ 97267 w 328413"/>
                <a:gd name="connsiteY29" fmla="*/ 148532 h 328413"/>
                <a:gd name="connsiteX30" fmla="*/ 32353 w 328413"/>
                <a:gd name="connsiteY30" fmla="*/ 148532 h 328413"/>
                <a:gd name="connsiteX31" fmla="*/ 118760 w 328413"/>
                <a:gd name="connsiteY31" fmla="*/ 39419 h 32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8413" h="328413">
                  <a:moveTo>
                    <a:pt x="164207" y="328413"/>
                  </a:moveTo>
                  <a:cubicBezTo>
                    <a:pt x="254895" y="328413"/>
                    <a:pt x="328413" y="254895"/>
                    <a:pt x="328413" y="164207"/>
                  </a:cubicBezTo>
                  <a:cubicBezTo>
                    <a:pt x="328413" y="73518"/>
                    <a:pt x="254895" y="0"/>
                    <a:pt x="164207" y="0"/>
                  </a:cubicBezTo>
                  <a:cubicBezTo>
                    <a:pt x="73518" y="0"/>
                    <a:pt x="0" y="73518"/>
                    <a:pt x="0" y="164207"/>
                  </a:cubicBezTo>
                  <a:cubicBezTo>
                    <a:pt x="106" y="254852"/>
                    <a:pt x="73561" y="328308"/>
                    <a:pt x="164207" y="328413"/>
                  </a:cubicBezTo>
                  <a:close/>
                  <a:moveTo>
                    <a:pt x="32353" y="179915"/>
                  </a:moveTo>
                  <a:lnTo>
                    <a:pt x="97267" y="179915"/>
                  </a:lnTo>
                  <a:cubicBezTo>
                    <a:pt x="98514" y="215403"/>
                    <a:pt x="103969" y="248484"/>
                    <a:pt x="112941" y="274359"/>
                  </a:cubicBezTo>
                  <a:cubicBezTo>
                    <a:pt x="114811" y="279745"/>
                    <a:pt x="116751" y="284595"/>
                    <a:pt x="118760" y="288994"/>
                  </a:cubicBezTo>
                  <a:cubicBezTo>
                    <a:pt x="71741" y="271771"/>
                    <a:pt x="38358" y="229628"/>
                    <a:pt x="32353" y="179915"/>
                  </a:cubicBezTo>
                  <a:close/>
                  <a:moveTo>
                    <a:pt x="164207" y="31400"/>
                  </a:moveTo>
                  <a:cubicBezTo>
                    <a:pt x="173958" y="31400"/>
                    <a:pt x="196906" y="72309"/>
                    <a:pt x="199746" y="148515"/>
                  </a:cubicBezTo>
                  <a:lnTo>
                    <a:pt x="128736" y="148515"/>
                  </a:lnTo>
                  <a:cubicBezTo>
                    <a:pt x="131507" y="72309"/>
                    <a:pt x="154456" y="31400"/>
                    <a:pt x="164207" y="31400"/>
                  </a:cubicBezTo>
                  <a:close/>
                  <a:moveTo>
                    <a:pt x="199746" y="179915"/>
                  </a:moveTo>
                  <a:cubicBezTo>
                    <a:pt x="196906" y="256121"/>
                    <a:pt x="173958" y="297013"/>
                    <a:pt x="164207" y="297013"/>
                  </a:cubicBezTo>
                  <a:cubicBezTo>
                    <a:pt x="154456" y="297013"/>
                    <a:pt x="131507" y="256104"/>
                    <a:pt x="128667" y="179915"/>
                  </a:cubicBezTo>
                  <a:close/>
                  <a:moveTo>
                    <a:pt x="209653" y="289029"/>
                  </a:moveTo>
                  <a:cubicBezTo>
                    <a:pt x="211662" y="284629"/>
                    <a:pt x="213602" y="279780"/>
                    <a:pt x="215472" y="274394"/>
                  </a:cubicBezTo>
                  <a:cubicBezTo>
                    <a:pt x="224444" y="248518"/>
                    <a:pt x="229900" y="215507"/>
                    <a:pt x="231060" y="179950"/>
                  </a:cubicBezTo>
                  <a:lnTo>
                    <a:pt x="295974" y="179950"/>
                  </a:lnTo>
                  <a:cubicBezTo>
                    <a:pt x="289972" y="229629"/>
                    <a:pt x="256629" y="271751"/>
                    <a:pt x="209653" y="288994"/>
                  </a:cubicBezTo>
                  <a:close/>
                  <a:moveTo>
                    <a:pt x="296060" y="148550"/>
                  </a:moveTo>
                  <a:lnTo>
                    <a:pt x="231147" y="148550"/>
                  </a:lnTo>
                  <a:cubicBezTo>
                    <a:pt x="229900" y="113045"/>
                    <a:pt x="224444" y="79964"/>
                    <a:pt x="215559" y="54089"/>
                  </a:cubicBezTo>
                  <a:cubicBezTo>
                    <a:pt x="213689" y="48703"/>
                    <a:pt x="211749" y="43853"/>
                    <a:pt x="209740" y="39454"/>
                  </a:cubicBezTo>
                  <a:cubicBezTo>
                    <a:pt x="256721" y="56700"/>
                    <a:pt x="290066" y="98829"/>
                    <a:pt x="296060" y="148515"/>
                  </a:cubicBezTo>
                  <a:close/>
                  <a:moveTo>
                    <a:pt x="118760" y="39437"/>
                  </a:moveTo>
                  <a:cubicBezTo>
                    <a:pt x="116751" y="43836"/>
                    <a:pt x="114811" y="48685"/>
                    <a:pt x="112941" y="54072"/>
                  </a:cubicBezTo>
                  <a:cubicBezTo>
                    <a:pt x="103969" y="79947"/>
                    <a:pt x="98514" y="112958"/>
                    <a:pt x="97267" y="148532"/>
                  </a:cubicBezTo>
                  <a:lnTo>
                    <a:pt x="32353" y="148532"/>
                  </a:lnTo>
                  <a:cubicBezTo>
                    <a:pt x="38344" y="98806"/>
                    <a:pt x="71731" y="56647"/>
                    <a:pt x="118760" y="39419"/>
                  </a:cubicBez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: фигура 6">
              <a:extLst>
                <a:ext uri="{FF2B5EF4-FFF2-40B4-BE49-F238E27FC236}">
                  <a16:creationId xmlns:a16="http://schemas.microsoft.com/office/drawing/2014/main" xmlns="" id="{956F7D51-5AD2-48DD-9CA6-772CD54D7007}"/>
                </a:ext>
              </a:extLst>
            </p:cNvPr>
            <p:cNvSpPr/>
            <p:nvPr/>
          </p:nvSpPr>
          <p:spPr>
            <a:xfrm>
              <a:off x="5795049" y="2411832"/>
              <a:ext cx="235978" cy="251116"/>
            </a:xfrm>
            <a:custGeom>
              <a:avLst/>
              <a:gdLst>
                <a:gd name="connsiteX0" fmla="*/ 0 w 235978"/>
                <a:gd name="connsiteY0" fmla="*/ 188333 h 251116"/>
                <a:gd name="connsiteX1" fmla="*/ 102289 w 235978"/>
                <a:gd name="connsiteY1" fmla="*/ 188333 h 251116"/>
                <a:gd name="connsiteX2" fmla="*/ 102289 w 235978"/>
                <a:gd name="connsiteY2" fmla="*/ 219716 h 251116"/>
                <a:gd name="connsiteX3" fmla="*/ 70889 w 235978"/>
                <a:gd name="connsiteY3" fmla="*/ 219716 h 251116"/>
                <a:gd name="connsiteX4" fmla="*/ 70889 w 235978"/>
                <a:gd name="connsiteY4" fmla="*/ 251116 h 251116"/>
                <a:gd name="connsiteX5" fmla="*/ 165073 w 235978"/>
                <a:gd name="connsiteY5" fmla="*/ 251116 h 251116"/>
                <a:gd name="connsiteX6" fmla="*/ 165073 w 235978"/>
                <a:gd name="connsiteY6" fmla="*/ 219733 h 251116"/>
                <a:gd name="connsiteX7" fmla="*/ 133690 w 235978"/>
                <a:gd name="connsiteY7" fmla="*/ 219733 h 251116"/>
                <a:gd name="connsiteX8" fmla="*/ 133690 w 235978"/>
                <a:gd name="connsiteY8" fmla="*/ 188333 h 251116"/>
                <a:gd name="connsiteX9" fmla="*/ 235979 w 235978"/>
                <a:gd name="connsiteY9" fmla="*/ 188333 h 251116"/>
                <a:gd name="connsiteX10" fmla="*/ 235979 w 235978"/>
                <a:gd name="connsiteY10" fmla="*/ 0 h 251116"/>
                <a:gd name="connsiteX11" fmla="*/ 0 w 235978"/>
                <a:gd name="connsiteY11" fmla="*/ 0 h 251116"/>
                <a:gd name="connsiteX12" fmla="*/ 31400 w 235978"/>
                <a:gd name="connsiteY12" fmla="*/ 31383 h 251116"/>
                <a:gd name="connsiteX13" fmla="*/ 204596 w 235978"/>
                <a:gd name="connsiteY13" fmla="*/ 31383 h 251116"/>
                <a:gd name="connsiteX14" fmla="*/ 204596 w 235978"/>
                <a:gd name="connsiteY14" fmla="*/ 156932 h 251116"/>
                <a:gd name="connsiteX15" fmla="*/ 31400 w 235978"/>
                <a:gd name="connsiteY15" fmla="*/ 156932 h 25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978" h="251116">
                  <a:moveTo>
                    <a:pt x="0" y="188333"/>
                  </a:moveTo>
                  <a:lnTo>
                    <a:pt x="102289" y="188333"/>
                  </a:lnTo>
                  <a:lnTo>
                    <a:pt x="102289" y="219716"/>
                  </a:lnTo>
                  <a:lnTo>
                    <a:pt x="70889" y="219716"/>
                  </a:lnTo>
                  <a:lnTo>
                    <a:pt x="70889" y="251116"/>
                  </a:lnTo>
                  <a:lnTo>
                    <a:pt x="165073" y="251116"/>
                  </a:lnTo>
                  <a:lnTo>
                    <a:pt x="165073" y="219733"/>
                  </a:lnTo>
                  <a:lnTo>
                    <a:pt x="133690" y="219733"/>
                  </a:lnTo>
                  <a:lnTo>
                    <a:pt x="133690" y="188333"/>
                  </a:lnTo>
                  <a:lnTo>
                    <a:pt x="235979" y="188333"/>
                  </a:lnTo>
                  <a:lnTo>
                    <a:pt x="235979" y="0"/>
                  </a:lnTo>
                  <a:lnTo>
                    <a:pt x="0" y="0"/>
                  </a:lnTo>
                  <a:close/>
                  <a:moveTo>
                    <a:pt x="31400" y="31383"/>
                  </a:moveTo>
                  <a:lnTo>
                    <a:pt x="204596" y="31383"/>
                  </a:lnTo>
                  <a:lnTo>
                    <a:pt x="204596" y="156932"/>
                  </a:lnTo>
                  <a:lnTo>
                    <a:pt x="31400" y="156932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: фигура 7">
              <a:extLst>
                <a:ext uri="{FF2B5EF4-FFF2-40B4-BE49-F238E27FC236}">
                  <a16:creationId xmlns:a16="http://schemas.microsoft.com/office/drawing/2014/main" xmlns="" id="{1CC625EE-3983-4B5D-B554-D572197FF246}"/>
                </a:ext>
              </a:extLst>
            </p:cNvPr>
            <p:cNvSpPr/>
            <p:nvPr/>
          </p:nvSpPr>
          <p:spPr>
            <a:xfrm>
              <a:off x="6187752" y="2411832"/>
              <a:ext cx="235147" cy="251116"/>
            </a:xfrm>
            <a:custGeom>
              <a:avLst/>
              <a:gdLst>
                <a:gd name="connsiteX0" fmla="*/ 235148 w 235147"/>
                <a:gd name="connsiteY0" fmla="*/ 188333 h 251116"/>
                <a:gd name="connsiteX1" fmla="*/ 235148 w 235147"/>
                <a:gd name="connsiteY1" fmla="*/ 0 h 251116"/>
                <a:gd name="connsiteX2" fmla="*/ 0 w 235147"/>
                <a:gd name="connsiteY2" fmla="*/ 0 h 251116"/>
                <a:gd name="connsiteX3" fmla="*/ 0 w 235147"/>
                <a:gd name="connsiteY3" fmla="*/ 188333 h 251116"/>
                <a:gd name="connsiteX4" fmla="*/ 101874 w 235147"/>
                <a:gd name="connsiteY4" fmla="*/ 188333 h 251116"/>
                <a:gd name="connsiteX5" fmla="*/ 101874 w 235147"/>
                <a:gd name="connsiteY5" fmla="*/ 219716 h 251116"/>
                <a:gd name="connsiteX6" fmla="*/ 70491 w 235147"/>
                <a:gd name="connsiteY6" fmla="*/ 219716 h 251116"/>
                <a:gd name="connsiteX7" fmla="*/ 70491 w 235147"/>
                <a:gd name="connsiteY7" fmla="*/ 251116 h 251116"/>
                <a:gd name="connsiteX8" fmla="*/ 164657 w 235147"/>
                <a:gd name="connsiteY8" fmla="*/ 251116 h 251116"/>
                <a:gd name="connsiteX9" fmla="*/ 164657 w 235147"/>
                <a:gd name="connsiteY9" fmla="*/ 219733 h 251116"/>
                <a:gd name="connsiteX10" fmla="*/ 133274 w 235147"/>
                <a:gd name="connsiteY10" fmla="*/ 219733 h 251116"/>
                <a:gd name="connsiteX11" fmla="*/ 133274 w 235147"/>
                <a:gd name="connsiteY11" fmla="*/ 188333 h 251116"/>
                <a:gd name="connsiteX12" fmla="*/ 31400 w 235147"/>
                <a:gd name="connsiteY12" fmla="*/ 31400 h 251116"/>
                <a:gd name="connsiteX13" fmla="*/ 203747 w 235147"/>
                <a:gd name="connsiteY13" fmla="*/ 31400 h 251116"/>
                <a:gd name="connsiteX14" fmla="*/ 203747 w 235147"/>
                <a:gd name="connsiteY14" fmla="*/ 156950 h 251116"/>
                <a:gd name="connsiteX15" fmla="*/ 31400 w 235147"/>
                <a:gd name="connsiteY15" fmla="*/ 156950 h 25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147" h="251116">
                  <a:moveTo>
                    <a:pt x="235148" y="188333"/>
                  </a:moveTo>
                  <a:lnTo>
                    <a:pt x="235148" y="0"/>
                  </a:lnTo>
                  <a:lnTo>
                    <a:pt x="0" y="0"/>
                  </a:lnTo>
                  <a:lnTo>
                    <a:pt x="0" y="188333"/>
                  </a:lnTo>
                  <a:lnTo>
                    <a:pt x="101874" y="188333"/>
                  </a:lnTo>
                  <a:lnTo>
                    <a:pt x="101874" y="219716"/>
                  </a:lnTo>
                  <a:lnTo>
                    <a:pt x="70491" y="219716"/>
                  </a:lnTo>
                  <a:lnTo>
                    <a:pt x="70491" y="251116"/>
                  </a:lnTo>
                  <a:lnTo>
                    <a:pt x="164657" y="251116"/>
                  </a:lnTo>
                  <a:lnTo>
                    <a:pt x="164657" y="219733"/>
                  </a:lnTo>
                  <a:lnTo>
                    <a:pt x="133274" y="219733"/>
                  </a:lnTo>
                  <a:lnTo>
                    <a:pt x="133274" y="188333"/>
                  </a:lnTo>
                  <a:close/>
                  <a:moveTo>
                    <a:pt x="31400" y="31400"/>
                  </a:moveTo>
                  <a:lnTo>
                    <a:pt x="203747" y="31400"/>
                  </a:lnTo>
                  <a:lnTo>
                    <a:pt x="203747" y="156950"/>
                  </a:lnTo>
                  <a:lnTo>
                    <a:pt x="31400" y="156950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: фигура 8">
              <a:extLst>
                <a:ext uri="{FF2B5EF4-FFF2-40B4-BE49-F238E27FC236}">
                  <a16:creationId xmlns:a16="http://schemas.microsoft.com/office/drawing/2014/main" xmlns="" id="{69A406D4-54B4-4747-8061-D41396AE92A9}"/>
                </a:ext>
              </a:extLst>
            </p:cNvPr>
            <p:cNvSpPr/>
            <p:nvPr/>
          </p:nvSpPr>
          <p:spPr>
            <a:xfrm>
              <a:off x="6062705" y="2396141"/>
              <a:ext cx="93352" cy="125566"/>
            </a:xfrm>
            <a:custGeom>
              <a:avLst/>
              <a:gdLst>
                <a:gd name="connsiteX0" fmla="*/ 61952 w 93352"/>
                <a:gd name="connsiteY0" fmla="*/ 0 h 125566"/>
                <a:gd name="connsiteX1" fmla="*/ 30569 w 93352"/>
                <a:gd name="connsiteY1" fmla="*/ 0 h 125566"/>
                <a:gd name="connsiteX2" fmla="*/ 30569 w 93352"/>
                <a:gd name="connsiteY2" fmla="*/ 94166 h 125566"/>
                <a:gd name="connsiteX3" fmla="*/ 0 w 93352"/>
                <a:gd name="connsiteY3" fmla="*/ 94166 h 125566"/>
                <a:gd name="connsiteX4" fmla="*/ 0 w 93352"/>
                <a:gd name="connsiteY4" fmla="*/ 125567 h 125566"/>
                <a:gd name="connsiteX5" fmla="*/ 93352 w 93352"/>
                <a:gd name="connsiteY5" fmla="*/ 125567 h 125566"/>
                <a:gd name="connsiteX6" fmla="*/ 93352 w 93352"/>
                <a:gd name="connsiteY6" fmla="*/ 94166 h 125566"/>
                <a:gd name="connsiteX7" fmla="*/ 61952 w 93352"/>
                <a:gd name="connsiteY7" fmla="*/ 94166 h 125566"/>
                <a:gd name="connsiteX8" fmla="*/ 61952 w 93352"/>
                <a:gd name="connsiteY8" fmla="*/ 0 h 12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52" h="125566">
                  <a:moveTo>
                    <a:pt x="61952" y="0"/>
                  </a:moveTo>
                  <a:lnTo>
                    <a:pt x="30569" y="0"/>
                  </a:lnTo>
                  <a:lnTo>
                    <a:pt x="30569" y="94166"/>
                  </a:lnTo>
                  <a:lnTo>
                    <a:pt x="0" y="94166"/>
                  </a:lnTo>
                  <a:lnTo>
                    <a:pt x="0" y="125567"/>
                  </a:lnTo>
                  <a:lnTo>
                    <a:pt x="93352" y="125567"/>
                  </a:lnTo>
                  <a:lnTo>
                    <a:pt x="93352" y="94166"/>
                  </a:lnTo>
                  <a:lnTo>
                    <a:pt x="61952" y="94166"/>
                  </a:lnTo>
                  <a:lnTo>
                    <a:pt x="61952" y="0"/>
                  </a:lnTo>
                  <a:close/>
                </a:path>
              </a:pathLst>
            </a:custGeom>
            <a:solidFill>
              <a:srgbClr val="002F6C"/>
            </a:solidFill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6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366" y="4943517"/>
            <a:ext cx="2245921" cy="364192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659" anchor="b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22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Передача информации по проводной связи</a:t>
            </a:r>
          </a:p>
        </p:txBody>
      </p:sp>
      <p:cxnSp>
        <p:nvCxnSpPr>
          <p:cNvPr id="98" name="Прямая со стрелкой 97"/>
          <p:cNvCxnSpPr/>
          <p:nvPr/>
        </p:nvCxnSpPr>
        <p:spPr bwMode="auto">
          <a:xfrm>
            <a:off x="3374090" y="2945648"/>
            <a:ext cx="0" cy="9314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alpha val="49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Прямая со стрелкой 98"/>
          <p:cNvCxnSpPr/>
          <p:nvPr/>
        </p:nvCxnSpPr>
        <p:spPr bwMode="auto">
          <a:xfrm>
            <a:off x="3382218" y="4499569"/>
            <a:ext cx="0" cy="11392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alpha val="49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419" y="2200549"/>
            <a:ext cx="4885563" cy="1227570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659" anchor="b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22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Датчики</a:t>
            </a:r>
            <a:r>
              <a:rPr lang="ru-RU" sz="1122" dirty="0">
                <a:solidFill>
                  <a:schemeClr val="tx2"/>
                </a:solidFill>
                <a:latin typeface="Arial"/>
              </a:rPr>
              <a:t>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22" dirty="0">
              <a:solidFill>
                <a:schemeClr val="tx2"/>
              </a:solidFill>
              <a:latin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22" dirty="0">
                <a:solidFill>
                  <a:schemeClr val="tx2"/>
                </a:solidFill>
                <a:latin typeface="Arial"/>
              </a:rPr>
              <a:t>инклинометры – контроль о</a:t>
            </a:r>
            <a:r>
              <a:rPr kumimoji="0" lang="ru-RU" sz="1122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садки,</a:t>
            </a:r>
            <a:r>
              <a:rPr kumimoji="0" lang="ru-RU" sz="1122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уровня, перемещения, винтообразности, прогиба строительной конструкции</a:t>
            </a:r>
            <a:r>
              <a:rPr kumimoji="0" lang="ru-RU" sz="1122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122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22" dirty="0">
                <a:solidFill>
                  <a:schemeClr val="tx2"/>
                </a:solidFill>
                <a:latin typeface="Arial"/>
              </a:rPr>
              <a:t>акселерометр – контроль мгновенных значении ускорения точек на строительной конструкции </a:t>
            </a: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37" y="3685551"/>
            <a:ext cx="2151536" cy="2657307"/>
          </a:xfrm>
          <a:prstGeom prst="rect">
            <a:avLst/>
          </a:prstGeom>
        </p:spPr>
      </p:pic>
      <p:sp>
        <p:nvSpPr>
          <p:cNvPr id="112" name="AutoShape 250">
            <a:extLst>
              <a:ext uri="{FF2B5EF4-FFF2-40B4-BE49-F238E27FC236}">
                <a16:creationId xmlns:a16="http://schemas.microsoft.com/office/drawing/2014/main" xmlns="" id="{3F7BBFE3-3642-4538-9E8A-A0B3C9E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34" y="3703338"/>
            <a:ext cx="2738035" cy="1572921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659" anchor="b">
            <a:spAutoFit/>
          </a:bodyPr>
          <a:lstStyle/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22" dirty="0">
                <a:solidFill>
                  <a:schemeClr val="tx2"/>
                </a:solidFill>
                <a:latin typeface="Arial"/>
              </a:rPr>
              <a:t>Информация:</a:t>
            </a: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22" dirty="0">
              <a:solidFill>
                <a:schemeClr val="tx2"/>
              </a:solidFill>
              <a:latin typeface="Arial"/>
            </a:endParaRPr>
          </a:p>
          <a:p>
            <a:pPr marL="171450" marR="0" lvl="0" indent="-17145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22" dirty="0">
                <a:solidFill>
                  <a:schemeClr val="tx2"/>
                </a:solidFill>
                <a:latin typeface="Arial"/>
              </a:rPr>
              <a:t>о текущем состоянии конструкции</a:t>
            </a: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22" dirty="0">
              <a:solidFill>
                <a:schemeClr val="tx2"/>
              </a:solidFill>
              <a:latin typeface="Arial"/>
            </a:endParaRPr>
          </a:p>
          <a:p>
            <a:pPr marL="171450" marR="0" lvl="0" indent="-17145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22" dirty="0">
                <a:solidFill>
                  <a:schemeClr val="tx2"/>
                </a:solidFill>
                <a:latin typeface="Arial"/>
              </a:rPr>
              <a:t>история работы строительной конструкции и воздействий на них</a:t>
            </a:r>
          </a:p>
          <a:p>
            <a:pPr marL="171450" marR="0" lvl="0" indent="-17145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22" dirty="0">
              <a:solidFill>
                <a:schemeClr val="tx2"/>
              </a:solidFill>
              <a:latin typeface="Arial"/>
            </a:endParaRPr>
          </a:p>
          <a:p>
            <a:pPr marL="171450" marR="0" lvl="0" indent="-17145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22" dirty="0">
                <a:solidFill>
                  <a:schemeClr val="tx2"/>
                </a:solidFill>
                <a:latin typeface="Arial"/>
              </a:rPr>
              <a:t>прогноз изменения состояния на ближайший период</a:t>
            </a: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3090664" y="2163457"/>
            <a:ext cx="2770091" cy="652254"/>
          </a:xfrm>
          <a:prstGeom prst="round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3090663" y="5761229"/>
            <a:ext cx="2770091" cy="652254"/>
          </a:xfrm>
          <a:prstGeom prst="round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121" name="Скругленная прямоугольная выноска 120"/>
          <p:cNvSpPr/>
          <p:nvPr/>
        </p:nvSpPr>
        <p:spPr>
          <a:xfrm>
            <a:off x="6271166" y="3558213"/>
            <a:ext cx="5544315" cy="2849704"/>
          </a:xfrm>
          <a:prstGeom prst="wedgeRoundRectCallout">
            <a:avLst>
              <a:gd name="adj1" fmla="val -57214"/>
              <a:gd name="adj2" fmla="val 36758"/>
              <a:gd name="adj3" fmla="val 16667"/>
            </a:avLst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122" name="Скругленная прямоугольная выноска 121"/>
          <p:cNvSpPr/>
          <p:nvPr/>
        </p:nvSpPr>
        <p:spPr>
          <a:xfrm>
            <a:off x="6267644" y="2163457"/>
            <a:ext cx="5547837" cy="1304509"/>
          </a:xfrm>
          <a:prstGeom prst="wedgeRoundRectCallout">
            <a:avLst>
              <a:gd name="adj1" fmla="val -57352"/>
              <a:gd name="adj2" fmla="val -26837"/>
              <a:gd name="adj3" fmla="val 16667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12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81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jDgKZ5LkuVnRy4KgOtU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VOaEJ.qUeKPFplL7qLO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aRpA7KdeE6BikJ9BYqOm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cE1CA6e4km6T2AnzmlYs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xPExVueESVPMWRoMQca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JfRl5CsQEespgD5vZwZO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jUL5.exEeLzWC1N9cmE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slTbSh4E29bdNAu3E_C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.7QHsGwyUqeu45B7X0BY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qNWxD48kaPfraKBtxnw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PXA7_UTUm.EJuEd7Owq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f6GQfwk9Umo7aZW9KG_z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XW463T50eKaJK4Dri3.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mK_txC3m06uZahJewLtS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ZDKUit__E2vHYLIFGlA_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Ndppg_p06oIAkRJSq9w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5WHzCX4XkmMIGdWMfyU2A"/>
</p:tagLst>
</file>

<file path=ppt/theme/theme1.xml><?xml version="1.0" encoding="utf-8"?>
<a:theme xmlns:a="http://schemas.openxmlformats.org/drawingml/2006/main" name="34_Firm Format - Russian">
  <a:themeElements>
    <a:clrScheme name="SYQ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FFFFFF"/>
      </a:accent1>
      <a:accent2>
        <a:srgbClr val="005DA3"/>
      </a:accent2>
      <a:accent3>
        <a:srgbClr val="DD1E25"/>
      </a:accent3>
      <a:accent4>
        <a:srgbClr val="99A4AB"/>
      </a:accent4>
      <a:accent5>
        <a:srgbClr val="FF6600"/>
      </a:accent5>
      <a:accent6>
        <a:srgbClr val="808080"/>
      </a:accent6>
      <a:hlink>
        <a:srgbClr val="DD1E25"/>
      </a:hlink>
      <a:folHlink>
        <a:srgbClr val="99A4A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everstal_new">
  <a:themeElements>
    <a:clrScheme name="Другая 8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002F6C"/>
      </a:accent2>
      <a:accent3>
        <a:srgbClr val="909090"/>
      </a:accent3>
      <a:accent4>
        <a:srgbClr val="00635B"/>
      </a:accent4>
      <a:accent5>
        <a:srgbClr val="523178"/>
      </a:accent5>
      <a:accent6>
        <a:srgbClr val="6F263D"/>
      </a:accent6>
      <a:hlink>
        <a:srgbClr val="D5D4C7"/>
      </a:hlink>
      <a:folHlink>
        <a:srgbClr val="D5D4C7"/>
      </a:folHlink>
    </a:clrScheme>
    <a:fontScheme name="Северстал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indent="0" algn="ctr" defTabSz="895350">
          <a:spcAft>
            <a:spcPts val="600"/>
          </a:spcAft>
          <a:buClr>
            <a:schemeClr val="accent1"/>
          </a:buClr>
          <a:buFont typeface="Wingdings" panose="05000000000000000000" pitchFamily="2" charset="2"/>
          <a:buNone/>
          <a:defRPr sz="1200"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everstal_new">
  <a:themeElements>
    <a:clrScheme name="Другая 106">
      <a:dk1>
        <a:srgbClr val="000000"/>
      </a:dk1>
      <a:lt1>
        <a:srgbClr val="FFFFFF"/>
      </a:lt1>
      <a:dk2>
        <a:srgbClr val="002F6C"/>
      </a:dk2>
      <a:lt2>
        <a:srgbClr val="909090"/>
      </a:lt2>
      <a:accent1>
        <a:srgbClr val="FF0000"/>
      </a:accent1>
      <a:accent2>
        <a:srgbClr val="001E46"/>
      </a:accent2>
      <a:accent3>
        <a:srgbClr val="6F263D"/>
      </a:accent3>
      <a:accent4>
        <a:srgbClr val="523178"/>
      </a:accent4>
      <a:accent5>
        <a:srgbClr val="00635B"/>
      </a:accent5>
      <a:accent6>
        <a:srgbClr val="696158"/>
      </a:accent6>
      <a:hlink>
        <a:srgbClr val="D5D4C7"/>
      </a:hlink>
      <a:folHlink>
        <a:srgbClr val="D5D4C7"/>
      </a:folHlink>
    </a:clrScheme>
    <a:fontScheme name="Северстал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indent="0" algn="ctr" defTabSz="895350">
          <a:spcAft>
            <a:spcPts val="600"/>
          </a:spcAft>
          <a:buClr>
            <a:schemeClr val="accent1"/>
          </a:buClr>
          <a:buFont typeface="Wingdings" panose="05000000000000000000" pitchFamily="2" charset="2"/>
          <a:buNone/>
          <a:defRPr sz="1200"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Severstal_new">
  <a:themeElements>
    <a:clrScheme name="Другая 8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002F6C"/>
      </a:accent2>
      <a:accent3>
        <a:srgbClr val="909090"/>
      </a:accent3>
      <a:accent4>
        <a:srgbClr val="00635B"/>
      </a:accent4>
      <a:accent5>
        <a:srgbClr val="523178"/>
      </a:accent5>
      <a:accent6>
        <a:srgbClr val="6F263D"/>
      </a:accent6>
      <a:hlink>
        <a:srgbClr val="D5D4C7"/>
      </a:hlink>
      <a:folHlink>
        <a:srgbClr val="D5D4C7"/>
      </a:folHlink>
    </a:clrScheme>
    <a:fontScheme name="Северстал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indent="0" algn="ctr" defTabSz="895350">
          <a:spcAft>
            <a:spcPts val="600"/>
          </a:spcAft>
          <a:buClr>
            <a:schemeClr val="accent1"/>
          </a:buClr>
          <a:buFont typeface="Wingdings" panose="05000000000000000000" pitchFamily="2" charset="2"/>
          <a:buNone/>
          <a:defRPr sz="1200"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everstal_new">
  <a:themeElements>
    <a:clrScheme name="Другая 106">
      <a:dk1>
        <a:srgbClr val="000000"/>
      </a:dk1>
      <a:lt1>
        <a:srgbClr val="FFFFFF"/>
      </a:lt1>
      <a:dk2>
        <a:srgbClr val="002F6C"/>
      </a:dk2>
      <a:lt2>
        <a:srgbClr val="909090"/>
      </a:lt2>
      <a:accent1>
        <a:srgbClr val="FF0000"/>
      </a:accent1>
      <a:accent2>
        <a:srgbClr val="001E46"/>
      </a:accent2>
      <a:accent3>
        <a:srgbClr val="6F263D"/>
      </a:accent3>
      <a:accent4>
        <a:srgbClr val="523178"/>
      </a:accent4>
      <a:accent5>
        <a:srgbClr val="00635B"/>
      </a:accent5>
      <a:accent6>
        <a:srgbClr val="696158"/>
      </a:accent6>
      <a:hlink>
        <a:srgbClr val="D5D4C7"/>
      </a:hlink>
      <a:folHlink>
        <a:srgbClr val="D5D4C7"/>
      </a:folHlink>
    </a:clrScheme>
    <a:fontScheme name="Северстал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indent="0" algn="ctr" defTabSz="895350">
          <a:spcAft>
            <a:spcPts val="600"/>
          </a:spcAft>
          <a:buClr>
            <a:schemeClr val="accent1"/>
          </a:buClr>
          <a:buFont typeface="Wingdings" panose="05000000000000000000" pitchFamily="2" charset="2"/>
          <a:buNone/>
          <a:defRPr sz="1200"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DBB8DA38A91A3428336E95F86F570B8" ma:contentTypeVersion="1" ma:contentTypeDescription="Создание документа." ma:contentTypeScope="" ma:versionID="d6ce9c5f38264d6cba9c754b252d900b">
  <xsd:schema xmlns:xsd="http://www.w3.org/2001/XMLSchema" xmlns:xs="http://www.w3.org/2001/XMLSchema" xmlns:p="http://schemas.microsoft.com/office/2006/metadata/properties" xmlns:ns2="5425abfd-8631-429a-b59c-3af97042193f" targetNamespace="http://schemas.microsoft.com/office/2006/metadata/properties" ma:root="true" ma:fieldsID="0e10650e0a48c0dfa947916a58b750e8" ns2:_="">
    <xsd:import namespace="5425abfd-8631-429a-b59c-3af97042193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25abfd-8631-429a-b59c-3af97042193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86E4B6-60DD-42BD-B1C7-1715ECCCC693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5425abfd-8631-429a-b59c-3af97042193f"/>
  </ds:schemaRefs>
</ds:datastoreItem>
</file>

<file path=customXml/itemProps2.xml><?xml version="1.0" encoding="utf-8"?>
<ds:datastoreItem xmlns:ds="http://schemas.openxmlformats.org/officeDocument/2006/customXml" ds:itemID="{54866E0D-E4F1-4CB9-B64C-D402EA3EA6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25abfd-8631-429a-b59c-3af9704219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D40CE1-2CC8-4313-8A76-C82E09FBD6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18517</TotalTime>
  <Words>886</Words>
  <Application>Microsoft Office PowerPoint</Application>
  <PresentationFormat>Произвольный</PresentationFormat>
  <Paragraphs>134</Paragraphs>
  <Slides>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34_Firm Format - Russian</vt:lpstr>
      <vt:lpstr>2_Severstal_new</vt:lpstr>
      <vt:lpstr>3_Severstal_new</vt:lpstr>
      <vt:lpstr>4_Severstal_new</vt:lpstr>
      <vt:lpstr>Severstal_new</vt:lpstr>
      <vt:lpstr>think-cell Slide</vt:lpstr>
      <vt:lpstr>Презентация PowerPoint</vt:lpstr>
      <vt:lpstr>Оценка технического состояния и эксплуатация ЗиС. Проблемы и причины</vt:lpstr>
      <vt:lpstr>Трансформация ОТС ЗиС</vt:lpstr>
      <vt:lpstr>Программный модуль «ОТС»</vt:lpstr>
      <vt:lpstr>Управление технического обслуживания и ремонта зданий и сооружений  (УТОиР ЗиС)</vt:lpstr>
      <vt:lpstr>Меры по снижению травматизма</vt:lpstr>
      <vt:lpstr>Система мониторинга инженерных конструкций ЗиС (СМИК)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office</dc:creator>
  <cp:lastModifiedBy>о</cp:lastModifiedBy>
  <cp:revision>1291</cp:revision>
  <dcterms:created xsi:type="dcterms:W3CDTF">2018-07-05T12:56:36Z</dcterms:created>
  <dcterms:modified xsi:type="dcterms:W3CDTF">2026-05-08T06:32:26Z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0x0101009DBB8DA38A91A3428336E95F86F570B8</vt:lpwstr>
  </property>
</Properties>
</file>